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85" r:id="rId4"/>
    <p:sldId id="271" r:id="rId5"/>
    <p:sldId id="284" r:id="rId6"/>
    <p:sldId id="286" r:id="rId7"/>
    <p:sldId id="287" r:id="rId8"/>
    <p:sldId id="288" r:id="rId9"/>
    <p:sldId id="291" r:id="rId10"/>
    <p:sldId id="289" r:id="rId11"/>
    <p:sldId id="290" r:id="rId12"/>
    <p:sldId id="267" r:id="rId13"/>
    <p:sldId id="282" r:id="rId14"/>
    <p:sldId id="292" r:id="rId15"/>
    <p:sldId id="293" r:id="rId16"/>
    <p:sldId id="268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DCFF"/>
    <a:srgbClr val="FFCC00"/>
    <a:srgbClr val="01974A"/>
    <a:srgbClr val="0A97E4"/>
    <a:srgbClr val="00B8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20" autoAdjust="0"/>
    <p:restoredTop sz="94635" autoAdjust="0"/>
  </p:normalViewPr>
  <p:slideViewPr>
    <p:cSldViewPr snapToGrid="0" snapToObjects="1">
      <p:cViewPr>
        <p:scale>
          <a:sx n="108" d="100"/>
          <a:sy n="108" d="100"/>
        </p:scale>
        <p:origin x="-1416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3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Users:luidmila:Downloads:ivi%20Custom%20Report%20Campaign%20Google%20OLD%20vs%20NEW%20v.1.8%2021.09.20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numRef>
              <c:f>Sheet1!$B$2:$B$19</c:f>
              <c:numCache>
                <c:formatCode>mmm\-yy</c:formatCode>
                <c:ptCount val="18"/>
                <c:pt idx="0">
                  <c:v>41030.0</c:v>
                </c:pt>
                <c:pt idx="1">
                  <c:v>41061.0</c:v>
                </c:pt>
                <c:pt idx="2">
                  <c:v>41091.0</c:v>
                </c:pt>
                <c:pt idx="3">
                  <c:v>41122.0</c:v>
                </c:pt>
                <c:pt idx="4">
                  <c:v>41153.0</c:v>
                </c:pt>
                <c:pt idx="5">
                  <c:v>41183.0</c:v>
                </c:pt>
                <c:pt idx="6">
                  <c:v>41214.0</c:v>
                </c:pt>
                <c:pt idx="7">
                  <c:v>41244.0</c:v>
                </c:pt>
                <c:pt idx="8">
                  <c:v>41275.0</c:v>
                </c:pt>
                <c:pt idx="9">
                  <c:v>41306.0</c:v>
                </c:pt>
                <c:pt idx="10">
                  <c:v>41334.0</c:v>
                </c:pt>
                <c:pt idx="11">
                  <c:v>41365.0</c:v>
                </c:pt>
                <c:pt idx="12">
                  <c:v>41395.0</c:v>
                </c:pt>
                <c:pt idx="13">
                  <c:v>41426.0</c:v>
                </c:pt>
                <c:pt idx="14">
                  <c:v>41456.0</c:v>
                </c:pt>
                <c:pt idx="15">
                  <c:v>41487.0</c:v>
                </c:pt>
                <c:pt idx="16">
                  <c:v>41518.0</c:v>
                </c:pt>
                <c:pt idx="17">
                  <c:v>41548.0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0">
                  <c:v>2.8E6</c:v>
                </c:pt>
                <c:pt idx="1">
                  <c:v>3.0E6</c:v>
                </c:pt>
                <c:pt idx="2">
                  <c:v>3.5E6</c:v>
                </c:pt>
                <c:pt idx="3">
                  <c:v>4.0E6</c:v>
                </c:pt>
                <c:pt idx="4">
                  <c:v>4.2E6</c:v>
                </c:pt>
                <c:pt idx="5">
                  <c:v>5.0E6</c:v>
                </c:pt>
                <c:pt idx="6">
                  <c:v>6.0E6</c:v>
                </c:pt>
                <c:pt idx="7">
                  <c:v>7.5E6</c:v>
                </c:pt>
                <c:pt idx="8">
                  <c:v>1.0E7</c:v>
                </c:pt>
                <c:pt idx="9">
                  <c:v>1.1E7</c:v>
                </c:pt>
                <c:pt idx="10">
                  <c:v>1.2E7</c:v>
                </c:pt>
                <c:pt idx="11">
                  <c:v>1.3E7</c:v>
                </c:pt>
                <c:pt idx="12">
                  <c:v>1.5E7</c:v>
                </c:pt>
                <c:pt idx="13">
                  <c:v>1.6E7</c:v>
                </c:pt>
                <c:pt idx="14">
                  <c:v>1.75E7</c:v>
                </c:pt>
                <c:pt idx="15">
                  <c:v>1.8E7</c:v>
                </c:pt>
                <c:pt idx="16">
                  <c:v>1.85E7</c:v>
                </c:pt>
                <c:pt idx="17">
                  <c:v>1.94E7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3922312"/>
        <c:axId val="-2133933144"/>
      </c:barChart>
      <c:dateAx>
        <c:axId val="-213392231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-2133933144"/>
        <c:crosses val="autoZero"/>
        <c:auto val="1"/>
        <c:lblOffset val="100"/>
        <c:baseTimeUnit val="months"/>
      </c:dateAx>
      <c:valAx>
        <c:axId val="-213393314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-21339223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defRPr>
            </a:pPr>
            <a:r>
              <a:rPr lang="ru-RU" b="0" i="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rPr>
              <a:t>Цена целевого действия (</a:t>
            </a:r>
            <a:r>
              <a:rPr lang="en-GB" b="0" i="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rPr>
              <a:t>PPC)</a:t>
            </a:r>
            <a:endParaRPr lang="en-US" b="0" i="0" dirty="0">
              <a:solidFill>
                <a:schemeClr val="tx1">
                  <a:lumMod val="85000"/>
                  <a:lumOff val="15000"/>
                </a:schemeClr>
              </a:solidFill>
              <a:latin typeface="Myriad Pro"/>
              <a:cs typeface="Myriad Pro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'Google Общие'!$C$36</c:f>
              <c:strCache>
                <c:ptCount val="1"/>
                <c:pt idx="0">
                  <c:v>April</c:v>
                </c:pt>
              </c:strCache>
            </c:strRef>
          </c:tx>
          <c:invertIfNegative val="0"/>
          <c:cat>
            <c:strRef>
              <c:f>'Google Общие'!$D$35:$F$35</c:f>
              <c:strCache>
                <c:ptCount val="3"/>
                <c:pt idx="0">
                  <c:v>Каталог </c:v>
                </c:pt>
                <c:pt idx="1">
                  <c:v>Общие Запросы </c:v>
                </c:pt>
                <c:pt idx="2">
                  <c:v>Все кампании</c:v>
                </c:pt>
              </c:strCache>
            </c:strRef>
          </c:cat>
          <c:val>
            <c:numRef>
              <c:f>'Google Общие'!$D$36:$F$36</c:f>
              <c:numCache>
                <c:formatCode>0.00</c:formatCode>
                <c:ptCount val="3"/>
                <c:pt idx="0">
                  <c:v>0.86218244707724</c:v>
                </c:pt>
                <c:pt idx="1">
                  <c:v>1.52232124561702</c:v>
                </c:pt>
                <c:pt idx="2">
                  <c:v>1.297711436775512</c:v>
                </c:pt>
              </c:numCache>
            </c:numRef>
          </c:val>
        </c:ser>
        <c:ser>
          <c:idx val="1"/>
          <c:order val="1"/>
          <c:tx>
            <c:strRef>
              <c:f>'Google Общие'!$C$37</c:f>
              <c:strCache>
                <c:ptCount val="1"/>
                <c:pt idx="0">
                  <c:v>September</c:v>
                </c:pt>
              </c:strCache>
            </c:strRef>
          </c:tx>
          <c:invertIfNegative val="0"/>
          <c:cat>
            <c:strRef>
              <c:f>'Google Общие'!$D$35:$F$35</c:f>
              <c:strCache>
                <c:ptCount val="3"/>
                <c:pt idx="0">
                  <c:v>Каталог </c:v>
                </c:pt>
                <c:pt idx="1">
                  <c:v>Общие Запросы </c:v>
                </c:pt>
                <c:pt idx="2">
                  <c:v>Все кампании</c:v>
                </c:pt>
              </c:strCache>
            </c:strRef>
          </c:cat>
          <c:val>
            <c:numRef>
              <c:f>'Google Общие'!$D$37:$F$37</c:f>
              <c:numCache>
                <c:formatCode>0.00</c:formatCode>
                <c:ptCount val="3"/>
                <c:pt idx="0">
                  <c:v>0.45</c:v>
                </c:pt>
                <c:pt idx="1">
                  <c:v>0.946377515808263</c:v>
                </c:pt>
                <c:pt idx="2">
                  <c:v>0.657899710370162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3984696"/>
        <c:axId val="-2133999544"/>
      </c:barChart>
      <c:catAx>
        <c:axId val="-213398469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33999544"/>
        <c:crosses val="autoZero"/>
        <c:auto val="1"/>
        <c:lblAlgn val="ctr"/>
        <c:lblOffset val="100"/>
        <c:noMultiLvlLbl val="0"/>
      </c:catAx>
      <c:valAx>
        <c:axId val="-2133999544"/>
        <c:scaling>
          <c:orientation val="minMax"/>
        </c:scaling>
        <c:delete val="1"/>
        <c:axPos val="l"/>
        <c:majorGridlines/>
        <c:numFmt formatCode="0.00" sourceLinked="1"/>
        <c:majorTickMark val="out"/>
        <c:minorTickMark val="none"/>
        <c:tickLblPos val="nextTo"/>
        <c:crossAx val="-21339846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7C43E8-FBB4-B04B-B74E-40972F1A5A98}" type="doc">
      <dgm:prSet loTypeId="urn:microsoft.com/office/officeart/2005/8/layout/vList2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25AA4D-1D9D-8A4A-8E20-688E0C6EAEF4}">
      <dgm:prSet phldrT="[Text]"/>
      <dgm:spPr/>
      <dgm:t>
        <a:bodyPr/>
        <a:lstStyle/>
        <a:p>
          <a:r>
            <a:rPr lang="en-US" dirty="0" smtClean="0">
              <a:latin typeface="Myriad Pro"/>
              <a:cs typeface="Myriad Pro"/>
            </a:rPr>
            <a:t>AVOD</a:t>
          </a:r>
          <a:endParaRPr lang="en-US" dirty="0">
            <a:latin typeface="Myriad Pro"/>
            <a:cs typeface="Myriad Pro"/>
          </a:endParaRPr>
        </a:p>
      </dgm:t>
    </dgm:pt>
    <dgm:pt modelId="{C04F6A0A-D020-6543-ACC5-DA45165ECB0B}" type="parTrans" cxnId="{92E1AACB-5F9E-AB49-8605-3BBAC599D105}">
      <dgm:prSet/>
      <dgm:spPr/>
      <dgm:t>
        <a:bodyPr/>
        <a:lstStyle/>
        <a:p>
          <a:endParaRPr lang="en-US"/>
        </a:p>
      </dgm:t>
    </dgm:pt>
    <dgm:pt modelId="{0291AD50-3AC6-6441-BF58-EAF88689860B}" type="sibTrans" cxnId="{92E1AACB-5F9E-AB49-8605-3BBAC599D105}">
      <dgm:prSet/>
      <dgm:spPr/>
      <dgm:t>
        <a:bodyPr/>
        <a:lstStyle/>
        <a:p>
          <a:endParaRPr lang="en-US"/>
        </a:p>
      </dgm:t>
    </dgm:pt>
    <dgm:pt modelId="{D4EBC913-614E-8A49-B716-4D29924E7998}">
      <dgm:prSet phldrT="[Text]"/>
      <dgm:spPr/>
      <dgm:t>
        <a:bodyPr/>
        <a:lstStyle/>
        <a:p>
          <a:r>
            <a:rPr lang="ru-RU" dirty="0" smtClean="0">
              <a:latin typeface="Myriad Pro"/>
              <a:cs typeface="Myriad Pro"/>
            </a:rPr>
            <a:t>Максимизация просмотров видео (</a:t>
          </a:r>
          <a:r>
            <a:rPr lang="en-GB" dirty="0" smtClean="0">
              <a:latin typeface="Myriad Pro"/>
              <a:cs typeface="Myriad Pro"/>
            </a:rPr>
            <a:t>Pre-rolls, Mid-rolls, Post-rolls)</a:t>
          </a:r>
          <a:endParaRPr lang="en-US" dirty="0">
            <a:latin typeface="Myriad Pro"/>
            <a:cs typeface="Myriad Pro"/>
          </a:endParaRPr>
        </a:p>
      </dgm:t>
    </dgm:pt>
    <dgm:pt modelId="{26DE9270-EB23-E14D-8C06-0C6AD436B767}" type="parTrans" cxnId="{C949B89B-AFB1-4A43-A966-CDCA8DD18BF7}">
      <dgm:prSet/>
      <dgm:spPr/>
      <dgm:t>
        <a:bodyPr/>
        <a:lstStyle/>
        <a:p>
          <a:endParaRPr lang="en-US"/>
        </a:p>
      </dgm:t>
    </dgm:pt>
    <dgm:pt modelId="{F3A65D58-6F29-BE4F-B729-FB1073126A0F}" type="sibTrans" cxnId="{C949B89B-AFB1-4A43-A966-CDCA8DD18BF7}">
      <dgm:prSet/>
      <dgm:spPr/>
      <dgm:t>
        <a:bodyPr/>
        <a:lstStyle/>
        <a:p>
          <a:endParaRPr lang="en-US"/>
        </a:p>
      </dgm:t>
    </dgm:pt>
    <dgm:pt modelId="{7A661DA8-B2C2-B54B-857B-2E539D3A7DA3}">
      <dgm:prSet phldrT="[Text]"/>
      <dgm:spPr/>
      <dgm:t>
        <a:bodyPr/>
        <a:lstStyle/>
        <a:p>
          <a:r>
            <a:rPr lang="en-US" dirty="0" smtClean="0"/>
            <a:t>CPA</a:t>
          </a:r>
          <a:endParaRPr lang="en-US" dirty="0"/>
        </a:p>
      </dgm:t>
    </dgm:pt>
    <dgm:pt modelId="{712B54A3-2DC3-D441-8AD2-BAB49226BB5D}" type="parTrans" cxnId="{0BDF6959-C75B-5748-9EC9-B3F6910472E4}">
      <dgm:prSet/>
      <dgm:spPr/>
      <dgm:t>
        <a:bodyPr/>
        <a:lstStyle/>
        <a:p>
          <a:endParaRPr lang="en-US"/>
        </a:p>
      </dgm:t>
    </dgm:pt>
    <dgm:pt modelId="{ACE4A67F-B6B0-F449-9F16-69B65F0C2DE1}" type="sibTrans" cxnId="{0BDF6959-C75B-5748-9EC9-B3F6910472E4}">
      <dgm:prSet/>
      <dgm:spPr/>
      <dgm:t>
        <a:bodyPr/>
        <a:lstStyle/>
        <a:p>
          <a:endParaRPr lang="en-US"/>
        </a:p>
      </dgm:t>
    </dgm:pt>
    <dgm:pt modelId="{BC779E5B-02BA-2C4B-B901-CB76D1C055F2}">
      <dgm:prSet phldrT="[Text]"/>
      <dgm:spPr/>
      <dgm:t>
        <a:bodyPr/>
        <a:lstStyle/>
        <a:p>
          <a:r>
            <a:rPr lang="ru-RU" dirty="0" smtClean="0">
              <a:latin typeface="Myriad Pro"/>
              <a:cs typeface="Myriad Pro"/>
            </a:rPr>
            <a:t>Увеличение числа подписок</a:t>
          </a:r>
          <a:endParaRPr lang="en-US" dirty="0">
            <a:latin typeface="Myriad Pro"/>
            <a:cs typeface="Myriad Pro"/>
          </a:endParaRPr>
        </a:p>
      </dgm:t>
    </dgm:pt>
    <dgm:pt modelId="{212A4CE6-BF83-AC47-9C89-52C6B763A1FF}" type="parTrans" cxnId="{7CA353FD-1B3D-364A-B855-2EDB02C66C9A}">
      <dgm:prSet/>
      <dgm:spPr/>
      <dgm:t>
        <a:bodyPr/>
        <a:lstStyle/>
        <a:p>
          <a:endParaRPr lang="en-US"/>
        </a:p>
      </dgm:t>
    </dgm:pt>
    <dgm:pt modelId="{B4B66184-82C5-FA4B-A38D-A50660D3D3D5}" type="sibTrans" cxnId="{7CA353FD-1B3D-364A-B855-2EDB02C66C9A}">
      <dgm:prSet/>
      <dgm:spPr/>
      <dgm:t>
        <a:bodyPr/>
        <a:lstStyle/>
        <a:p>
          <a:endParaRPr lang="en-US"/>
        </a:p>
      </dgm:t>
    </dgm:pt>
    <dgm:pt modelId="{2EB84889-1678-5B46-A8A8-1AD754CAADAF}">
      <dgm:prSet phldrT="[Text]"/>
      <dgm:spPr/>
      <dgm:t>
        <a:bodyPr/>
        <a:lstStyle/>
        <a:p>
          <a:r>
            <a:rPr lang="ru-RU" dirty="0" smtClean="0">
              <a:latin typeface="Myriad Pro"/>
              <a:cs typeface="Myriad Pro"/>
            </a:rPr>
            <a:t>Увеличение глубины просмотра</a:t>
          </a:r>
          <a:r>
            <a:rPr lang="en-GB" dirty="0" smtClean="0">
              <a:latin typeface="Myriad Pro"/>
              <a:cs typeface="Myriad Pro"/>
            </a:rPr>
            <a:t> </a:t>
          </a:r>
          <a:r>
            <a:rPr lang="ru-RU" dirty="0" smtClean="0">
              <a:latin typeface="Myriad Pro"/>
              <a:cs typeface="Myriad Pro"/>
            </a:rPr>
            <a:t>как видео, так и страниц за посещение</a:t>
          </a:r>
          <a:endParaRPr lang="en-US" dirty="0">
            <a:latin typeface="Myriad Pro"/>
            <a:cs typeface="Myriad Pro"/>
          </a:endParaRPr>
        </a:p>
      </dgm:t>
    </dgm:pt>
    <dgm:pt modelId="{4B10FFB4-774F-3F4A-915B-BBC83036B1EE}" type="parTrans" cxnId="{69AEC675-2F81-6E47-AA16-1482118F9F8D}">
      <dgm:prSet/>
      <dgm:spPr/>
      <dgm:t>
        <a:bodyPr/>
        <a:lstStyle/>
        <a:p>
          <a:endParaRPr lang="en-US"/>
        </a:p>
      </dgm:t>
    </dgm:pt>
    <dgm:pt modelId="{85DD3522-82CB-B84C-8127-F1B9296D4FF1}" type="sibTrans" cxnId="{69AEC675-2F81-6E47-AA16-1482118F9F8D}">
      <dgm:prSet/>
      <dgm:spPr/>
      <dgm:t>
        <a:bodyPr/>
        <a:lstStyle/>
        <a:p>
          <a:endParaRPr lang="en-US"/>
        </a:p>
      </dgm:t>
    </dgm:pt>
    <dgm:pt modelId="{DAC209FF-82FB-A84D-ACF9-3F523740D695}">
      <dgm:prSet phldrT="[Text]"/>
      <dgm:spPr/>
      <dgm:t>
        <a:bodyPr/>
        <a:lstStyle/>
        <a:p>
          <a:r>
            <a:rPr lang="ru-RU" dirty="0" smtClean="0">
              <a:latin typeface="Myriad Pro"/>
              <a:cs typeface="Myriad Pro"/>
            </a:rPr>
            <a:t>Конверсии (продажи подписок и супер-премьер)</a:t>
          </a:r>
          <a:endParaRPr lang="en-US" dirty="0">
            <a:latin typeface="Myriad Pro"/>
            <a:cs typeface="Myriad Pro"/>
          </a:endParaRPr>
        </a:p>
      </dgm:t>
    </dgm:pt>
    <dgm:pt modelId="{E5ACB31B-0E58-1248-845D-CB9E0A2E441A}" type="parTrans" cxnId="{DC0AC9E8-091A-9B42-B0E8-BF846C06542C}">
      <dgm:prSet/>
      <dgm:spPr/>
      <dgm:t>
        <a:bodyPr/>
        <a:lstStyle/>
        <a:p>
          <a:endParaRPr lang="en-US"/>
        </a:p>
      </dgm:t>
    </dgm:pt>
    <dgm:pt modelId="{27C3A981-2E08-984D-91C0-11D428F05899}" type="sibTrans" cxnId="{DC0AC9E8-091A-9B42-B0E8-BF846C06542C}">
      <dgm:prSet/>
      <dgm:spPr/>
      <dgm:t>
        <a:bodyPr/>
        <a:lstStyle/>
        <a:p>
          <a:endParaRPr lang="en-US"/>
        </a:p>
      </dgm:t>
    </dgm:pt>
    <dgm:pt modelId="{9691646C-2C73-0041-A9E7-E90B0F32635A}">
      <dgm:prSet phldrT="[Text]"/>
      <dgm:spPr/>
      <dgm:t>
        <a:bodyPr/>
        <a:lstStyle/>
        <a:p>
          <a:r>
            <a:rPr lang="ru-RU" dirty="0" smtClean="0">
              <a:latin typeface="Myriad Pro"/>
              <a:cs typeface="Myriad Pro"/>
            </a:rPr>
            <a:t>Увеличение покупок  супер-премьер</a:t>
          </a:r>
          <a:endParaRPr lang="en-US" dirty="0">
            <a:latin typeface="Myriad Pro"/>
            <a:cs typeface="Myriad Pro"/>
          </a:endParaRPr>
        </a:p>
      </dgm:t>
    </dgm:pt>
    <dgm:pt modelId="{923981FB-575A-FD4E-8266-60B98C1EA787}" type="parTrans" cxnId="{3632968C-EE32-9E4B-ACFB-A9466012C8DD}">
      <dgm:prSet/>
      <dgm:spPr/>
      <dgm:t>
        <a:bodyPr/>
        <a:lstStyle/>
        <a:p>
          <a:endParaRPr lang="en-US"/>
        </a:p>
      </dgm:t>
    </dgm:pt>
    <dgm:pt modelId="{9641AE23-2061-2C40-8CF2-E4F5AE7C7768}" type="sibTrans" cxnId="{3632968C-EE32-9E4B-ACFB-A9466012C8DD}">
      <dgm:prSet/>
      <dgm:spPr/>
      <dgm:t>
        <a:bodyPr/>
        <a:lstStyle/>
        <a:p>
          <a:endParaRPr lang="en-US"/>
        </a:p>
      </dgm:t>
    </dgm:pt>
    <dgm:pt modelId="{230E4C7D-1636-1F41-BB0D-047B0D6E4117}">
      <dgm:prSet phldrT="[Text]"/>
      <dgm:spPr/>
      <dgm:t>
        <a:bodyPr/>
        <a:lstStyle/>
        <a:p>
          <a:r>
            <a:rPr lang="ru-RU" dirty="0" smtClean="0">
              <a:latin typeface="Myriad Pro"/>
              <a:cs typeface="Myriad Pro"/>
            </a:rPr>
            <a:t>Максимизация трафика</a:t>
          </a:r>
          <a:r>
            <a:rPr lang="en-GB" dirty="0" smtClean="0">
              <a:latin typeface="Myriad Pro"/>
              <a:cs typeface="Myriad Pro"/>
            </a:rPr>
            <a:t> </a:t>
          </a:r>
          <a:r>
            <a:rPr lang="ru-RU" dirty="0" smtClean="0">
              <a:latin typeface="Myriad Pro"/>
              <a:cs typeface="Myriad Pro"/>
            </a:rPr>
            <a:t>(</a:t>
          </a:r>
          <a:r>
            <a:rPr lang="en-GB" dirty="0" smtClean="0">
              <a:latin typeface="Myriad Pro"/>
              <a:cs typeface="Myriad Pro"/>
            </a:rPr>
            <a:t>organic, </a:t>
          </a:r>
          <a:r>
            <a:rPr lang="en-GB" dirty="0" err="1" smtClean="0">
              <a:latin typeface="Myriad Pro"/>
              <a:cs typeface="Myriad Pro"/>
            </a:rPr>
            <a:t>cpc</a:t>
          </a:r>
          <a:r>
            <a:rPr lang="en-GB" dirty="0" smtClean="0">
              <a:latin typeface="Myriad Pro"/>
              <a:cs typeface="Myriad Pro"/>
            </a:rPr>
            <a:t>)</a:t>
          </a:r>
          <a:endParaRPr lang="en-US" dirty="0">
            <a:latin typeface="Myriad Pro"/>
            <a:cs typeface="Myriad Pro"/>
          </a:endParaRPr>
        </a:p>
      </dgm:t>
    </dgm:pt>
    <dgm:pt modelId="{E8AF3EC3-6095-E949-8401-FAC2EC8EF03F}" type="parTrans" cxnId="{1535B519-9501-9C42-AB6A-A0DEF9A5F822}">
      <dgm:prSet/>
      <dgm:spPr/>
      <dgm:t>
        <a:bodyPr/>
        <a:lstStyle/>
        <a:p>
          <a:endParaRPr lang="en-US"/>
        </a:p>
      </dgm:t>
    </dgm:pt>
    <dgm:pt modelId="{B7E1F3BD-E478-8047-92B0-00D3F5D9AD17}" type="sibTrans" cxnId="{1535B519-9501-9C42-AB6A-A0DEF9A5F822}">
      <dgm:prSet/>
      <dgm:spPr/>
      <dgm:t>
        <a:bodyPr/>
        <a:lstStyle/>
        <a:p>
          <a:endParaRPr lang="en-US"/>
        </a:p>
      </dgm:t>
    </dgm:pt>
    <dgm:pt modelId="{761F5EAF-8021-E846-B0D7-2F5EA5BFA4E4}" type="pres">
      <dgm:prSet presAssocID="{337C43E8-FBB4-B04B-B74E-40972F1A5A9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FCE9091-1488-9E44-943F-D28260CC85AE}" type="pres">
      <dgm:prSet presAssocID="{D525AA4D-1D9D-8A4A-8E20-688E0C6EAEF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F1B676-923F-E04B-8AD5-C0A7D4AA35FA}" type="pres">
      <dgm:prSet presAssocID="{D525AA4D-1D9D-8A4A-8E20-688E0C6EAEF4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8341D4-786D-3E48-B43C-0248B0BCDCAC}" type="pres">
      <dgm:prSet presAssocID="{7A661DA8-B2C2-B54B-857B-2E539D3A7DA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6BA0FE-55C2-574E-81D3-899B75CA75A1}" type="pres">
      <dgm:prSet presAssocID="{7A661DA8-B2C2-B54B-857B-2E539D3A7DA3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C0AC9E8-091A-9B42-B0E8-BF846C06542C}" srcId="{D525AA4D-1D9D-8A4A-8E20-688E0C6EAEF4}" destId="{DAC209FF-82FB-A84D-ACF9-3F523740D695}" srcOrd="3" destOrd="0" parTransId="{E5ACB31B-0E58-1248-845D-CB9E0A2E441A}" sibTransId="{27C3A981-2E08-984D-91C0-11D428F05899}"/>
    <dgm:cxn modelId="{E7780E98-EC34-CB42-BE60-4FCB4311AB23}" type="presOf" srcId="{230E4C7D-1636-1F41-BB0D-047B0D6E4117}" destId="{F5F1B676-923F-E04B-8AD5-C0A7D4AA35FA}" srcOrd="0" destOrd="0" presId="urn:microsoft.com/office/officeart/2005/8/layout/vList2"/>
    <dgm:cxn modelId="{41C5B93F-1EA8-8945-ADEF-04858EBA97C1}" type="presOf" srcId="{2EB84889-1678-5B46-A8A8-1AD754CAADAF}" destId="{F5F1B676-923F-E04B-8AD5-C0A7D4AA35FA}" srcOrd="0" destOrd="2" presId="urn:microsoft.com/office/officeart/2005/8/layout/vList2"/>
    <dgm:cxn modelId="{7CA353FD-1B3D-364A-B855-2EDB02C66C9A}" srcId="{7A661DA8-B2C2-B54B-857B-2E539D3A7DA3}" destId="{BC779E5B-02BA-2C4B-B901-CB76D1C055F2}" srcOrd="0" destOrd="0" parTransId="{212A4CE6-BF83-AC47-9C89-52C6B763A1FF}" sibTransId="{B4B66184-82C5-FA4B-A38D-A50660D3D3D5}"/>
    <dgm:cxn modelId="{B8CAED9A-8C4A-054C-B18C-24F45C59117B}" type="presOf" srcId="{7A661DA8-B2C2-B54B-857B-2E539D3A7DA3}" destId="{488341D4-786D-3E48-B43C-0248B0BCDCAC}" srcOrd="0" destOrd="0" presId="urn:microsoft.com/office/officeart/2005/8/layout/vList2"/>
    <dgm:cxn modelId="{69AEC675-2F81-6E47-AA16-1482118F9F8D}" srcId="{D525AA4D-1D9D-8A4A-8E20-688E0C6EAEF4}" destId="{2EB84889-1678-5B46-A8A8-1AD754CAADAF}" srcOrd="2" destOrd="0" parTransId="{4B10FFB4-774F-3F4A-915B-BBC83036B1EE}" sibTransId="{85DD3522-82CB-B84C-8127-F1B9296D4FF1}"/>
    <dgm:cxn modelId="{1535B519-9501-9C42-AB6A-A0DEF9A5F822}" srcId="{D525AA4D-1D9D-8A4A-8E20-688E0C6EAEF4}" destId="{230E4C7D-1636-1F41-BB0D-047B0D6E4117}" srcOrd="0" destOrd="0" parTransId="{E8AF3EC3-6095-E949-8401-FAC2EC8EF03F}" sibTransId="{B7E1F3BD-E478-8047-92B0-00D3F5D9AD17}"/>
    <dgm:cxn modelId="{C949B89B-AFB1-4A43-A966-CDCA8DD18BF7}" srcId="{D525AA4D-1D9D-8A4A-8E20-688E0C6EAEF4}" destId="{D4EBC913-614E-8A49-B716-4D29924E7998}" srcOrd="1" destOrd="0" parTransId="{26DE9270-EB23-E14D-8C06-0C6AD436B767}" sibTransId="{F3A65D58-6F29-BE4F-B729-FB1073126A0F}"/>
    <dgm:cxn modelId="{66A2D561-9E70-F045-88E6-406A5F93F500}" type="presOf" srcId="{337C43E8-FBB4-B04B-B74E-40972F1A5A98}" destId="{761F5EAF-8021-E846-B0D7-2F5EA5BFA4E4}" srcOrd="0" destOrd="0" presId="urn:microsoft.com/office/officeart/2005/8/layout/vList2"/>
    <dgm:cxn modelId="{DED1CAF8-2353-1642-969B-5E1BA87E3EAE}" type="presOf" srcId="{9691646C-2C73-0041-A9E7-E90B0F32635A}" destId="{3F6BA0FE-55C2-574E-81D3-899B75CA75A1}" srcOrd="0" destOrd="1" presId="urn:microsoft.com/office/officeart/2005/8/layout/vList2"/>
    <dgm:cxn modelId="{5F053C17-EE36-2D4D-9331-5368F7C13BCF}" type="presOf" srcId="{DAC209FF-82FB-A84D-ACF9-3F523740D695}" destId="{F5F1B676-923F-E04B-8AD5-C0A7D4AA35FA}" srcOrd="0" destOrd="3" presId="urn:microsoft.com/office/officeart/2005/8/layout/vList2"/>
    <dgm:cxn modelId="{168897AD-CBC5-204F-8240-B9FC2DB2B7A5}" type="presOf" srcId="{BC779E5B-02BA-2C4B-B901-CB76D1C055F2}" destId="{3F6BA0FE-55C2-574E-81D3-899B75CA75A1}" srcOrd="0" destOrd="0" presId="urn:microsoft.com/office/officeart/2005/8/layout/vList2"/>
    <dgm:cxn modelId="{92E1AACB-5F9E-AB49-8605-3BBAC599D105}" srcId="{337C43E8-FBB4-B04B-B74E-40972F1A5A98}" destId="{D525AA4D-1D9D-8A4A-8E20-688E0C6EAEF4}" srcOrd="0" destOrd="0" parTransId="{C04F6A0A-D020-6543-ACC5-DA45165ECB0B}" sibTransId="{0291AD50-3AC6-6441-BF58-EAF88689860B}"/>
    <dgm:cxn modelId="{719AFB5E-7822-8849-8C62-DDDC75712600}" type="presOf" srcId="{D4EBC913-614E-8A49-B716-4D29924E7998}" destId="{F5F1B676-923F-E04B-8AD5-C0A7D4AA35FA}" srcOrd="0" destOrd="1" presId="urn:microsoft.com/office/officeart/2005/8/layout/vList2"/>
    <dgm:cxn modelId="{3632968C-EE32-9E4B-ACFB-A9466012C8DD}" srcId="{7A661DA8-B2C2-B54B-857B-2E539D3A7DA3}" destId="{9691646C-2C73-0041-A9E7-E90B0F32635A}" srcOrd="1" destOrd="0" parTransId="{923981FB-575A-FD4E-8266-60B98C1EA787}" sibTransId="{9641AE23-2061-2C40-8CF2-E4F5AE7C7768}"/>
    <dgm:cxn modelId="{0BDF6959-C75B-5748-9EC9-B3F6910472E4}" srcId="{337C43E8-FBB4-B04B-B74E-40972F1A5A98}" destId="{7A661DA8-B2C2-B54B-857B-2E539D3A7DA3}" srcOrd="1" destOrd="0" parTransId="{712B54A3-2DC3-D441-8AD2-BAB49226BB5D}" sibTransId="{ACE4A67F-B6B0-F449-9F16-69B65F0C2DE1}"/>
    <dgm:cxn modelId="{2FAB7184-01B7-454E-9D0A-3433D7426D01}" type="presOf" srcId="{D525AA4D-1D9D-8A4A-8E20-688E0C6EAEF4}" destId="{5FCE9091-1488-9E44-943F-D28260CC85AE}" srcOrd="0" destOrd="0" presId="urn:microsoft.com/office/officeart/2005/8/layout/vList2"/>
    <dgm:cxn modelId="{037B7500-D247-6842-BE8E-8B9D4DC93245}" type="presParOf" srcId="{761F5EAF-8021-E846-B0D7-2F5EA5BFA4E4}" destId="{5FCE9091-1488-9E44-943F-D28260CC85AE}" srcOrd="0" destOrd="0" presId="urn:microsoft.com/office/officeart/2005/8/layout/vList2"/>
    <dgm:cxn modelId="{826FDDB8-F14E-604B-B1B9-97C0E685DD62}" type="presParOf" srcId="{761F5EAF-8021-E846-B0D7-2F5EA5BFA4E4}" destId="{F5F1B676-923F-E04B-8AD5-C0A7D4AA35FA}" srcOrd="1" destOrd="0" presId="urn:microsoft.com/office/officeart/2005/8/layout/vList2"/>
    <dgm:cxn modelId="{ABDCCDF4-C361-B148-BBD6-891A5F621445}" type="presParOf" srcId="{761F5EAF-8021-E846-B0D7-2F5EA5BFA4E4}" destId="{488341D4-786D-3E48-B43C-0248B0BCDCAC}" srcOrd="2" destOrd="0" presId="urn:microsoft.com/office/officeart/2005/8/layout/vList2"/>
    <dgm:cxn modelId="{0E70A5D4-D684-934F-AACF-CBB49F3D90CA}" type="presParOf" srcId="{761F5EAF-8021-E846-B0D7-2F5EA5BFA4E4}" destId="{3F6BA0FE-55C2-574E-81D3-899B75CA75A1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E47AFF-376A-6E45-803E-705FA69BD96E}" type="doc">
      <dgm:prSet loTypeId="urn:microsoft.com/office/officeart/2005/8/layout/process3" loCatId="" qsTypeId="urn:microsoft.com/office/officeart/2005/8/quickstyle/simple2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2C812748-ADC5-214F-AF3D-9F852118638F}">
      <dgm:prSet phldrT="[Text]"/>
      <dgm:spPr/>
      <dgm:t>
        <a:bodyPr/>
        <a:lstStyle/>
        <a:p>
          <a:r>
            <a:rPr lang="ru-RU" dirty="0" smtClean="0">
              <a:latin typeface="Myriad Pro"/>
              <a:cs typeface="Myriad Pro"/>
            </a:rPr>
            <a:t>Аудит статистики</a:t>
          </a:r>
          <a:endParaRPr lang="en-US" dirty="0">
            <a:latin typeface="Myriad Pro"/>
            <a:cs typeface="Myriad Pro"/>
          </a:endParaRPr>
        </a:p>
      </dgm:t>
    </dgm:pt>
    <dgm:pt modelId="{39BD7166-31EB-C84B-ACAB-FC3112999BA0}" type="parTrans" cxnId="{AB4966D9-D126-6F4E-8FB6-1C747EE83CAC}">
      <dgm:prSet/>
      <dgm:spPr/>
      <dgm:t>
        <a:bodyPr/>
        <a:lstStyle/>
        <a:p>
          <a:endParaRPr lang="en-US"/>
        </a:p>
      </dgm:t>
    </dgm:pt>
    <dgm:pt modelId="{07A79BCB-A1A0-B144-AFFE-1408BC6FE03F}" type="sibTrans" cxnId="{AB4966D9-D126-6F4E-8FB6-1C747EE83CAC}">
      <dgm:prSet/>
      <dgm:spPr/>
      <dgm:t>
        <a:bodyPr/>
        <a:lstStyle/>
        <a:p>
          <a:endParaRPr lang="en-US">
            <a:latin typeface="Myriad Pro"/>
            <a:cs typeface="Myriad Pro"/>
          </a:endParaRPr>
        </a:p>
      </dgm:t>
    </dgm:pt>
    <dgm:pt modelId="{9C3A1472-2851-0249-B00A-BCBC12A5B0B7}">
      <dgm:prSet phldrT="[Text]"/>
      <dgm:spPr/>
      <dgm:t>
        <a:bodyPr/>
        <a:lstStyle/>
        <a:p>
          <a:r>
            <a:rPr lang="ru-RU" dirty="0" smtClean="0">
              <a:latin typeface="Myriad Pro"/>
              <a:cs typeface="Myriad Pro"/>
            </a:rPr>
            <a:t>Механизм подсчета просмотров по источнику (</a:t>
          </a:r>
          <a:r>
            <a:rPr lang="en-GB" dirty="0" smtClean="0">
              <a:latin typeface="Myriad Pro"/>
              <a:cs typeface="Myriad Pro"/>
            </a:rPr>
            <a:t>GA – </a:t>
          </a:r>
          <a:r>
            <a:rPr lang="ru-RU" dirty="0" smtClean="0">
              <a:latin typeface="Myriad Pro"/>
              <a:cs typeface="Myriad Pro"/>
            </a:rPr>
            <a:t>внутренняя система)</a:t>
          </a:r>
          <a:endParaRPr lang="en-US" dirty="0">
            <a:latin typeface="Myriad Pro"/>
            <a:cs typeface="Myriad Pro"/>
          </a:endParaRPr>
        </a:p>
      </dgm:t>
    </dgm:pt>
    <dgm:pt modelId="{0F8C28DD-0101-A246-81FF-A299C72C50D2}" type="parTrans" cxnId="{6C021382-B5DE-5747-8C66-B9B243CCE6CA}">
      <dgm:prSet/>
      <dgm:spPr/>
      <dgm:t>
        <a:bodyPr/>
        <a:lstStyle/>
        <a:p>
          <a:endParaRPr lang="en-US"/>
        </a:p>
      </dgm:t>
    </dgm:pt>
    <dgm:pt modelId="{8BDF7E7F-86B5-624C-BF7C-7056521DAC6D}" type="sibTrans" cxnId="{6C021382-B5DE-5747-8C66-B9B243CCE6CA}">
      <dgm:prSet/>
      <dgm:spPr/>
      <dgm:t>
        <a:bodyPr/>
        <a:lstStyle/>
        <a:p>
          <a:endParaRPr lang="en-US"/>
        </a:p>
      </dgm:t>
    </dgm:pt>
    <dgm:pt modelId="{9E32A4C4-4563-BD49-8A41-E3B4F5AC64F1}">
      <dgm:prSet phldrT="[Text]"/>
      <dgm:spPr/>
      <dgm:t>
        <a:bodyPr/>
        <a:lstStyle/>
        <a:p>
          <a:r>
            <a:rPr lang="ru-RU" dirty="0" smtClean="0">
              <a:latin typeface="Myriad Pro"/>
              <a:cs typeface="Myriad Pro"/>
            </a:rPr>
            <a:t>Аудит платного трафика</a:t>
          </a:r>
          <a:endParaRPr lang="en-US" dirty="0">
            <a:latin typeface="Myriad Pro"/>
            <a:cs typeface="Myriad Pro"/>
          </a:endParaRPr>
        </a:p>
      </dgm:t>
    </dgm:pt>
    <dgm:pt modelId="{2C70CDC0-EC44-674F-8650-610F3D93BDD0}" type="parTrans" cxnId="{B3CCF550-298C-E44E-9B29-F23273CD93F9}">
      <dgm:prSet/>
      <dgm:spPr/>
      <dgm:t>
        <a:bodyPr/>
        <a:lstStyle/>
        <a:p>
          <a:endParaRPr lang="en-US"/>
        </a:p>
      </dgm:t>
    </dgm:pt>
    <dgm:pt modelId="{3FAF3FF3-4E36-1A42-A7A0-6CB573662D09}" type="sibTrans" cxnId="{B3CCF550-298C-E44E-9B29-F23273CD93F9}">
      <dgm:prSet/>
      <dgm:spPr/>
      <dgm:t>
        <a:bodyPr/>
        <a:lstStyle/>
        <a:p>
          <a:endParaRPr lang="en-US">
            <a:latin typeface="Myriad Pro"/>
            <a:cs typeface="Myriad Pro"/>
          </a:endParaRPr>
        </a:p>
      </dgm:t>
    </dgm:pt>
    <dgm:pt modelId="{396B44B7-3D2F-5540-9186-76E06E8292F7}">
      <dgm:prSet phldrT="[Text]"/>
      <dgm:spPr/>
      <dgm:t>
        <a:bodyPr/>
        <a:lstStyle/>
        <a:p>
          <a:r>
            <a:rPr lang="ru-RU" dirty="0" smtClean="0">
              <a:latin typeface="Myriad Pro"/>
              <a:cs typeface="Myriad Pro"/>
            </a:rPr>
            <a:t>Перенос подсчета просмотров на уровень ключевых слов</a:t>
          </a:r>
          <a:endParaRPr lang="en-US" dirty="0">
            <a:latin typeface="Myriad Pro"/>
            <a:cs typeface="Myriad Pro"/>
          </a:endParaRPr>
        </a:p>
      </dgm:t>
    </dgm:pt>
    <dgm:pt modelId="{A2DA37AB-A8F8-5145-B295-2FEEF79771AD}" type="parTrans" cxnId="{D438E320-58A8-954A-86AE-AC1A017FD97A}">
      <dgm:prSet/>
      <dgm:spPr/>
      <dgm:t>
        <a:bodyPr/>
        <a:lstStyle/>
        <a:p>
          <a:endParaRPr lang="en-US"/>
        </a:p>
      </dgm:t>
    </dgm:pt>
    <dgm:pt modelId="{EB7A6430-8769-1F4D-880C-37C74D151D2D}" type="sibTrans" cxnId="{D438E320-58A8-954A-86AE-AC1A017FD97A}">
      <dgm:prSet/>
      <dgm:spPr/>
      <dgm:t>
        <a:bodyPr/>
        <a:lstStyle/>
        <a:p>
          <a:endParaRPr lang="en-US"/>
        </a:p>
      </dgm:t>
    </dgm:pt>
    <dgm:pt modelId="{0A15E6B8-FD1E-C243-A2A4-6F2579BB6AB0}">
      <dgm:prSet phldrT="[Text]"/>
      <dgm:spPr/>
      <dgm:t>
        <a:bodyPr/>
        <a:lstStyle/>
        <a:p>
          <a:r>
            <a:rPr lang="ru-RU" dirty="0" smtClean="0">
              <a:latin typeface="Myriad Pro"/>
              <a:cs typeface="Myriad Pro"/>
            </a:rPr>
            <a:t>Аудит </a:t>
          </a:r>
          <a:r>
            <a:rPr lang="en-GB" dirty="0" smtClean="0">
              <a:latin typeface="Myriad Pro"/>
              <a:cs typeface="Myriad Pro"/>
            </a:rPr>
            <a:t>SEO</a:t>
          </a:r>
          <a:endParaRPr lang="en-US" dirty="0">
            <a:latin typeface="Myriad Pro"/>
            <a:cs typeface="Myriad Pro"/>
          </a:endParaRPr>
        </a:p>
      </dgm:t>
    </dgm:pt>
    <dgm:pt modelId="{FFF6BECC-2DFB-BF4E-8AA7-D1ECA6467422}" type="parTrans" cxnId="{D42BE874-30F3-3542-A2AD-7B7FC4C68326}">
      <dgm:prSet/>
      <dgm:spPr/>
      <dgm:t>
        <a:bodyPr/>
        <a:lstStyle/>
        <a:p>
          <a:endParaRPr lang="en-US"/>
        </a:p>
      </dgm:t>
    </dgm:pt>
    <dgm:pt modelId="{05D9B0CE-3713-0A4D-91BB-8F4A8331293A}" type="sibTrans" cxnId="{D42BE874-30F3-3542-A2AD-7B7FC4C68326}">
      <dgm:prSet/>
      <dgm:spPr/>
      <dgm:t>
        <a:bodyPr/>
        <a:lstStyle/>
        <a:p>
          <a:endParaRPr lang="en-US"/>
        </a:p>
      </dgm:t>
    </dgm:pt>
    <dgm:pt modelId="{C875C0FC-A455-6F4E-98BA-A503366748AE}">
      <dgm:prSet phldrT="[Text]"/>
      <dgm:spPr/>
      <dgm:t>
        <a:bodyPr/>
        <a:lstStyle/>
        <a:p>
          <a:r>
            <a:rPr lang="ru-RU" dirty="0" smtClean="0">
              <a:latin typeface="Myriad Pro"/>
              <a:cs typeface="Myriad Pro"/>
            </a:rPr>
            <a:t>Составление ТЗ на устранение технических недочетов</a:t>
          </a:r>
          <a:endParaRPr lang="en-US" dirty="0">
            <a:latin typeface="Myriad Pro"/>
            <a:cs typeface="Myriad Pro"/>
          </a:endParaRPr>
        </a:p>
      </dgm:t>
    </dgm:pt>
    <dgm:pt modelId="{C3F2CAAD-3E9D-0A4D-AD31-3E08E9B3F372}" type="parTrans" cxnId="{9B348F18-91FA-3E41-9472-BB6D97F73746}">
      <dgm:prSet/>
      <dgm:spPr/>
      <dgm:t>
        <a:bodyPr/>
        <a:lstStyle/>
        <a:p>
          <a:endParaRPr lang="en-US"/>
        </a:p>
      </dgm:t>
    </dgm:pt>
    <dgm:pt modelId="{211BDBD7-A81A-9F4D-9610-3C35002BC0AE}" type="sibTrans" cxnId="{9B348F18-91FA-3E41-9472-BB6D97F73746}">
      <dgm:prSet/>
      <dgm:spPr/>
      <dgm:t>
        <a:bodyPr/>
        <a:lstStyle/>
        <a:p>
          <a:endParaRPr lang="en-US"/>
        </a:p>
      </dgm:t>
    </dgm:pt>
    <dgm:pt modelId="{4C4067A1-D04D-A447-A006-790F3162E6A9}">
      <dgm:prSet phldrT="[Text]"/>
      <dgm:spPr/>
      <dgm:t>
        <a:bodyPr/>
        <a:lstStyle/>
        <a:p>
          <a:r>
            <a:rPr lang="ru-RU" dirty="0" smtClean="0">
              <a:latin typeface="Myriad Pro"/>
              <a:cs typeface="Myriad Pro"/>
            </a:rPr>
            <a:t>Составление базовой схемы расчета </a:t>
          </a:r>
          <a:r>
            <a:rPr lang="en-GB" dirty="0" smtClean="0">
              <a:latin typeface="Myriad Pro"/>
              <a:cs typeface="Myriad Pro"/>
            </a:rPr>
            <a:t>KPI</a:t>
          </a:r>
          <a:endParaRPr lang="en-US" dirty="0">
            <a:latin typeface="Myriad Pro"/>
            <a:cs typeface="Myriad Pro"/>
          </a:endParaRPr>
        </a:p>
      </dgm:t>
    </dgm:pt>
    <dgm:pt modelId="{48EEF130-3D4B-5849-8952-16837C291738}" type="parTrans" cxnId="{55485360-CFFC-1F4F-8A34-66668465D033}">
      <dgm:prSet/>
      <dgm:spPr/>
      <dgm:t>
        <a:bodyPr/>
        <a:lstStyle/>
        <a:p>
          <a:endParaRPr lang="en-US"/>
        </a:p>
      </dgm:t>
    </dgm:pt>
    <dgm:pt modelId="{96AA9A7D-60B8-6148-826A-B1670B587161}" type="sibTrans" cxnId="{55485360-CFFC-1F4F-8A34-66668465D033}">
      <dgm:prSet/>
      <dgm:spPr/>
      <dgm:t>
        <a:bodyPr/>
        <a:lstStyle/>
        <a:p>
          <a:endParaRPr lang="en-US"/>
        </a:p>
      </dgm:t>
    </dgm:pt>
    <dgm:pt modelId="{F3BEABF3-DCCF-A749-BC8A-3D48E1C58EAB}">
      <dgm:prSet phldrT="[Text]"/>
      <dgm:spPr/>
      <dgm:t>
        <a:bodyPr/>
        <a:lstStyle/>
        <a:p>
          <a:r>
            <a:rPr lang="ru-RU" dirty="0" smtClean="0">
              <a:latin typeface="Myriad Pro"/>
              <a:cs typeface="Myriad Pro"/>
            </a:rPr>
            <a:t>Составление формы договора и механизма расчета результатов и премий.</a:t>
          </a:r>
          <a:endParaRPr lang="en-US" dirty="0">
            <a:latin typeface="Myriad Pro"/>
            <a:cs typeface="Myriad Pro"/>
          </a:endParaRPr>
        </a:p>
      </dgm:t>
    </dgm:pt>
    <dgm:pt modelId="{2738FB74-6F67-D349-B7D4-7E14C101B1E5}" type="parTrans" cxnId="{B67F4B3F-A664-B844-9BE6-06CDA0AA8809}">
      <dgm:prSet/>
      <dgm:spPr/>
      <dgm:t>
        <a:bodyPr/>
        <a:lstStyle/>
        <a:p>
          <a:endParaRPr lang="en-US"/>
        </a:p>
      </dgm:t>
    </dgm:pt>
    <dgm:pt modelId="{72524E3A-4F0B-394A-9C2C-B2338750804A}" type="sibTrans" cxnId="{B67F4B3F-A664-B844-9BE6-06CDA0AA8809}">
      <dgm:prSet/>
      <dgm:spPr/>
      <dgm:t>
        <a:bodyPr/>
        <a:lstStyle/>
        <a:p>
          <a:endParaRPr lang="en-US"/>
        </a:p>
      </dgm:t>
    </dgm:pt>
    <dgm:pt modelId="{BBA9AF65-2A21-7B4F-B57A-59F63D87346F}">
      <dgm:prSet phldrT="[Text]"/>
      <dgm:spPr/>
      <dgm:t>
        <a:bodyPr/>
        <a:lstStyle/>
        <a:p>
          <a:r>
            <a:rPr lang="ru-RU" dirty="0" smtClean="0">
              <a:latin typeface="Myriad Pro"/>
              <a:cs typeface="Myriad Pro"/>
            </a:rPr>
            <a:t>Отключение неэффективных слов</a:t>
          </a:r>
          <a:endParaRPr lang="en-US" dirty="0">
            <a:latin typeface="Myriad Pro"/>
            <a:cs typeface="Myriad Pro"/>
          </a:endParaRPr>
        </a:p>
      </dgm:t>
    </dgm:pt>
    <dgm:pt modelId="{6BA50843-1EAE-C741-817E-5B2227CF2DA4}" type="parTrans" cxnId="{F962980C-E0D4-0245-AB30-9DD7FFF3CC9E}">
      <dgm:prSet/>
      <dgm:spPr/>
      <dgm:t>
        <a:bodyPr/>
        <a:lstStyle/>
        <a:p>
          <a:endParaRPr lang="en-US"/>
        </a:p>
      </dgm:t>
    </dgm:pt>
    <dgm:pt modelId="{A5A0B660-11AB-2347-A9B7-808BB4322C21}" type="sibTrans" cxnId="{F962980C-E0D4-0245-AB30-9DD7FFF3CC9E}">
      <dgm:prSet/>
      <dgm:spPr/>
      <dgm:t>
        <a:bodyPr/>
        <a:lstStyle/>
        <a:p>
          <a:endParaRPr lang="en-US"/>
        </a:p>
      </dgm:t>
    </dgm:pt>
    <dgm:pt modelId="{B8F99698-5494-C145-9172-90D4C039A1F9}">
      <dgm:prSet phldrT="[Text]"/>
      <dgm:spPr/>
      <dgm:t>
        <a:bodyPr/>
        <a:lstStyle/>
        <a:p>
          <a:r>
            <a:rPr lang="ru-RU" dirty="0" smtClean="0">
              <a:latin typeface="Myriad Pro"/>
              <a:cs typeface="Myriad Pro"/>
            </a:rPr>
            <a:t>Глобальная реструктуризация аккаунтов контекстной рекламы </a:t>
          </a:r>
          <a:endParaRPr lang="en-US" dirty="0">
            <a:latin typeface="Myriad Pro"/>
            <a:cs typeface="Myriad Pro"/>
          </a:endParaRPr>
        </a:p>
      </dgm:t>
    </dgm:pt>
    <dgm:pt modelId="{148CB625-E977-FA49-8C20-6FB27BDD3150}" type="parTrans" cxnId="{93522701-3555-1147-9946-78E708DAE1D4}">
      <dgm:prSet/>
      <dgm:spPr/>
      <dgm:t>
        <a:bodyPr/>
        <a:lstStyle/>
        <a:p>
          <a:endParaRPr lang="en-US"/>
        </a:p>
      </dgm:t>
    </dgm:pt>
    <dgm:pt modelId="{F49C8406-C640-C74D-AF2F-52894B524D06}" type="sibTrans" cxnId="{93522701-3555-1147-9946-78E708DAE1D4}">
      <dgm:prSet/>
      <dgm:spPr/>
      <dgm:t>
        <a:bodyPr/>
        <a:lstStyle/>
        <a:p>
          <a:endParaRPr lang="en-US"/>
        </a:p>
      </dgm:t>
    </dgm:pt>
    <dgm:pt modelId="{313A5484-482E-A047-95DD-5D51824DE40A}">
      <dgm:prSet phldrT="[Text]"/>
      <dgm:spPr/>
      <dgm:t>
        <a:bodyPr/>
        <a:lstStyle/>
        <a:p>
          <a:r>
            <a:rPr lang="ru-RU" b="1" dirty="0" smtClean="0">
              <a:latin typeface="Myriad Pro"/>
              <a:cs typeface="Myriad Pro"/>
            </a:rPr>
            <a:t>Война за цену просмотра</a:t>
          </a:r>
          <a:endParaRPr lang="en-US" b="1" dirty="0">
            <a:latin typeface="Myriad Pro"/>
            <a:cs typeface="Myriad Pro"/>
          </a:endParaRPr>
        </a:p>
      </dgm:t>
    </dgm:pt>
    <dgm:pt modelId="{C5C83D74-9122-4348-B497-75C2BA45142E}" type="parTrans" cxnId="{AE2C5CD5-0287-9940-BD05-89DEE0588B0B}">
      <dgm:prSet/>
      <dgm:spPr/>
      <dgm:t>
        <a:bodyPr/>
        <a:lstStyle/>
        <a:p>
          <a:endParaRPr lang="en-US"/>
        </a:p>
      </dgm:t>
    </dgm:pt>
    <dgm:pt modelId="{DAC054AB-68BE-1C4B-B7A5-BD80EC97690A}" type="sibTrans" cxnId="{AE2C5CD5-0287-9940-BD05-89DEE0588B0B}">
      <dgm:prSet/>
      <dgm:spPr/>
      <dgm:t>
        <a:bodyPr/>
        <a:lstStyle/>
        <a:p>
          <a:endParaRPr lang="en-US"/>
        </a:p>
      </dgm:t>
    </dgm:pt>
    <dgm:pt modelId="{B164157D-9F4C-8848-9054-2A4AD2606B9C}">
      <dgm:prSet phldrT="[Text]"/>
      <dgm:spPr/>
      <dgm:t>
        <a:bodyPr/>
        <a:lstStyle/>
        <a:p>
          <a:r>
            <a:rPr lang="ru-RU" dirty="0" smtClean="0">
              <a:latin typeface="Myriad Pro"/>
              <a:cs typeface="Myriad Pro"/>
            </a:rPr>
            <a:t>Убеждение технических специалистов в важности внедрения правок</a:t>
          </a:r>
          <a:endParaRPr lang="en-US" dirty="0">
            <a:latin typeface="Myriad Pro"/>
            <a:cs typeface="Myriad Pro"/>
          </a:endParaRPr>
        </a:p>
      </dgm:t>
    </dgm:pt>
    <dgm:pt modelId="{E0EC8EEA-AA3B-594F-9808-31FA0921C3ED}" type="parTrans" cxnId="{EDB63347-D2F5-E74F-8A0C-876E7829A2C6}">
      <dgm:prSet/>
      <dgm:spPr/>
      <dgm:t>
        <a:bodyPr/>
        <a:lstStyle/>
        <a:p>
          <a:endParaRPr lang="en-US"/>
        </a:p>
      </dgm:t>
    </dgm:pt>
    <dgm:pt modelId="{7C198621-381F-C346-AD5F-404E40063058}" type="sibTrans" cxnId="{EDB63347-D2F5-E74F-8A0C-876E7829A2C6}">
      <dgm:prSet/>
      <dgm:spPr/>
      <dgm:t>
        <a:bodyPr/>
        <a:lstStyle/>
        <a:p>
          <a:endParaRPr lang="en-US"/>
        </a:p>
      </dgm:t>
    </dgm:pt>
    <dgm:pt modelId="{4521B245-663C-5444-A711-BD4EDA9D1E90}">
      <dgm:prSet phldrT="[Text]"/>
      <dgm:spPr/>
      <dgm:t>
        <a:bodyPr/>
        <a:lstStyle/>
        <a:p>
          <a:r>
            <a:rPr lang="ru-RU" b="1" dirty="0" smtClean="0">
              <a:latin typeface="Myriad Pro"/>
              <a:cs typeface="Myriad Pro"/>
            </a:rPr>
            <a:t>Война за внедрение правок</a:t>
          </a:r>
          <a:endParaRPr lang="en-US" b="1" dirty="0">
            <a:latin typeface="Myriad Pro"/>
            <a:cs typeface="Myriad Pro"/>
          </a:endParaRPr>
        </a:p>
      </dgm:t>
    </dgm:pt>
    <dgm:pt modelId="{6B830BDC-4C58-9340-97B4-AE7F18E828F0}" type="parTrans" cxnId="{8C9B268E-492B-FC44-B627-8C226B84282B}">
      <dgm:prSet/>
      <dgm:spPr/>
      <dgm:t>
        <a:bodyPr/>
        <a:lstStyle/>
        <a:p>
          <a:endParaRPr lang="en-US"/>
        </a:p>
      </dgm:t>
    </dgm:pt>
    <dgm:pt modelId="{BA890AF2-6A9B-0446-9089-904AB57381E4}" type="sibTrans" cxnId="{8C9B268E-492B-FC44-B627-8C226B84282B}">
      <dgm:prSet/>
      <dgm:spPr/>
      <dgm:t>
        <a:bodyPr/>
        <a:lstStyle/>
        <a:p>
          <a:endParaRPr lang="en-US"/>
        </a:p>
      </dgm:t>
    </dgm:pt>
    <dgm:pt modelId="{E0FED000-94C2-7543-96B6-BCE2E7B2EF06}">
      <dgm:prSet phldrT="[Text]"/>
      <dgm:spPr/>
      <dgm:t>
        <a:bodyPr/>
        <a:lstStyle/>
        <a:p>
          <a:r>
            <a:rPr lang="ru-RU" dirty="0" smtClean="0">
              <a:latin typeface="Myriad Pro"/>
              <a:cs typeface="Myriad Pro"/>
            </a:rPr>
            <a:t>Аудит ссылочного окружения</a:t>
          </a:r>
          <a:endParaRPr lang="en-US" dirty="0">
            <a:latin typeface="Myriad Pro"/>
            <a:cs typeface="Myriad Pro"/>
          </a:endParaRPr>
        </a:p>
      </dgm:t>
    </dgm:pt>
    <dgm:pt modelId="{9A90E47A-0A14-0C48-8192-99780BDE7E84}" type="parTrans" cxnId="{6BE38AAB-C478-4844-9970-AFC718AA0543}">
      <dgm:prSet/>
      <dgm:spPr/>
    </dgm:pt>
    <dgm:pt modelId="{BBDC82A3-DB83-AA4E-A5E1-C6FBDAD3B505}" type="sibTrans" cxnId="{6BE38AAB-C478-4844-9970-AFC718AA0543}">
      <dgm:prSet/>
      <dgm:spPr/>
    </dgm:pt>
    <dgm:pt modelId="{88A81DB3-A2C0-D849-B3C8-AE3BF3CD8C19}" type="pres">
      <dgm:prSet presAssocID="{69E47AFF-376A-6E45-803E-705FA69BD96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659498D-C67B-8E48-A47F-47B5AAA61DA2}" type="pres">
      <dgm:prSet presAssocID="{2C812748-ADC5-214F-AF3D-9F852118638F}" presName="composite" presStyleCnt="0"/>
      <dgm:spPr/>
    </dgm:pt>
    <dgm:pt modelId="{E978BF6A-5B19-3C46-AC56-CB0BDE46A011}" type="pres">
      <dgm:prSet presAssocID="{2C812748-ADC5-214F-AF3D-9F852118638F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408665-AF71-9C43-9004-0B3F114A7982}" type="pres">
      <dgm:prSet presAssocID="{2C812748-ADC5-214F-AF3D-9F852118638F}" presName="parSh" presStyleLbl="node1" presStyleIdx="0" presStyleCnt="3"/>
      <dgm:spPr/>
      <dgm:t>
        <a:bodyPr/>
        <a:lstStyle/>
        <a:p>
          <a:endParaRPr lang="en-US"/>
        </a:p>
      </dgm:t>
    </dgm:pt>
    <dgm:pt modelId="{3B5A844E-B548-1E42-BB18-D4FD85AFB7B2}" type="pres">
      <dgm:prSet presAssocID="{2C812748-ADC5-214F-AF3D-9F852118638F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97A406-268D-DB40-AF73-480E1182E7B3}" type="pres">
      <dgm:prSet presAssocID="{07A79BCB-A1A0-B144-AFFE-1408BC6FE03F}" presName="sibTrans" presStyleLbl="sibTrans2D1" presStyleIdx="0" presStyleCnt="2"/>
      <dgm:spPr/>
      <dgm:t>
        <a:bodyPr/>
        <a:lstStyle/>
        <a:p>
          <a:endParaRPr lang="en-US"/>
        </a:p>
      </dgm:t>
    </dgm:pt>
    <dgm:pt modelId="{1969AC1F-76AA-434D-8578-0D7247AD9487}" type="pres">
      <dgm:prSet presAssocID="{07A79BCB-A1A0-B144-AFFE-1408BC6FE03F}" presName="connTx" presStyleLbl="sibTrans2D1" presStyleIdx="0" presStyleCnt="2"/>
      <dgm:spPr/>
      <dgm:t>
        <a:bodyPr/>
        <a:lstStyle/>
        <a:p>
          <a:endParaRPr lang="en-US"/>
        </a:p>
      </dgm:t>
    </dgm:pt>
    <dgm:pt modelId="{74C2E259-23E3-B140-959B-A3D0A8F56DBC}" type="pres">
      <dgm:prSet presAssocID="{9E32A4C4-4563-BD49-8A41-E3B4F5AC64F1}" presName="composite" presStyleCnt="0"/>
      <dgm:spPr/>
    </dgm:pt>
    <dgm:pt modelId="{A3E56D7C-9D54-724F-A938-74CC5BA5833C}" type="pres">
      <dgm:prSet presAssocID="{9E32A4C4-4563-BD49-8A41-E3B4F5AC64F1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EF63DB-8A3B-4745-AFBA-EFB4D36AB969}" type="pres">
      <dgm:prSet presAssocID="{9E32A4C4-4563-BD49-8A41-E3B4F5AC64F1}" presName="parSh" presStyleLbl="node1" presStyleIdx="1" presStyleCnt="3"/>
      <dgm:spPr/>
      <dgm:t>
        <a:bodyPr/>
        <a:lstStyle/>
        <a:p>
          <a:endParaRPr lang="en-US"/>
        </a:p>
      </dgm:t>
    </dgm:pt>
    <dgm:pt modelId="{8453D4DC-FB04-9249-B9B7-6B6FD9F3037E}" type="pres">
      <dgm:prSet presAssocID="{9E32A4C4-4563-BD49-8A41-E3B4F5AC64F1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B5BDF6-88AC-B848-825C-ADCCA4329193}" type="pres">
      <dgm:prSet presAssocID="{3FAF3FF3-4E36-1A42-A7A0-6CB573662D09}" presName="sibTrans" presStyleLbl="sibTrans2D1" presStyleIdx="1" presStyleCnt="2"/>
      <dgm:spPr/>
      <dgm:t>
        <a:bodyPr/>
        <a:lstStyle/>
        <a:p>
          <a:endParaRPr lang="en-US"/>
        </a:p>
      </dgm:t>
    </dgm:pt>
    <dgm:pt modelId="{2F279256-594B-284E-A5AF-F23C7AD34652}" type="pres">
      <dgm:prSet presAssocID="{3FAF3FF3-4E36-1A42-A7A0-6CB573662D09}" presName="connTx" presStyleLbl="sibTrans2D1" presStyleIdx="1" presStyleCnt="2"/>
      <dgm:spPr/>
      <dgm:t>
        <a:bodyPr/>
        <a:lstStyle/>
        <a:p>
          <a:endParaRPr lang="en-US"/>
        </a:p>
      </dgm:t>
    </dgm:pt>
    <dgm:pt modelId="{3EC880FF-BCCF-3A45-853A-DB5361FE87F5}" type="pres">
      <dgm:prSet presAssocID="{0A15E6B8-FD1E-C243-A2A4-6F2579BB6AB0}" presName="composite" presStyleCnt="0"/>
      <dgm:spPr/>
    </dgm:pt>
    <dgm:pt modelId="{321E0AEE-DFBC-934E-BC0F-82D8EB06D86A}" type="pres">
      <dgm:prSet presAssocID="{0A15E6B8-FD1E-C243-A2A4-6F2579BB6AB0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12D30A-3B1F-DE46-839C-6784A0349F36}" type="pres">
      <dgm:prSet presAssocID="{0A15E6B8-FD1E-C243-A2A4-6F2579BB6AB0}" presName="parSh" presStyleLbl="node1" presStyleIdx="2" presStyleCnt="3"/>
      <dgm:spPr/>
      <dgm:t>
        <a:bodyPr/>
        <a:lstStyle/>
        <a:p>
          <a:endParaRPr lang="en-US"/>
        </a:p>
      </dgm:t>
    </dgm:pt>
    <dgm:pt modelId="{A001D8B9-FC84-6E4F-A162-974178061EF4}" type="pres">
      <dgm:prSet presAssocID="{0A15E6B8-FD1E-C243-A2A4-6F2579BB6AB0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B242237-3E88-C84F-AB50-64D89A0C83DC}" type="presOf" srcId="{9E32A4C4-4563-BD49-8A41-E3B4F5AC64F1}" destId="{9BEF63DB-8A3B-4745-AFBA-EFB4D36AB969}" srcOrd="1" destOrd="0" presId="urn:microsoft.com/office/officeart/2005/8/layout/process3"/>
    <dgm:cxn modelId="{55485360-CFFC-1F4F-8A34-66668465D033}" srcId="{2C812748-ADC5-214F-AF3D-9F852118638F}" destId="{4C4067A1-D04D-A447-A006-790F3162E6A9}" srcOrd="1" destOrd="0" parTransId="{48EEF130-3D4B-5849-8952-16837C291738}" sibTransId="{96AA9A7D-60B8-6148-826A-B1670B587161}"/>
    <dgm:cxn modelId="{D42BE874-30F3-3542-A2AD-7B7FC4C68326}" srcId="{69E47AFF-376A-6E45-803E-705FA69BD96E}" destId="{0A15E6B8-FD1E-C243-A2A4-6F2579BB6AB0}" srcOrd="2" destOrd="0" parTransId="{FFF6BECC-2DFB-BF4E-8AA7-D1ECA6467422}" sibTransId="{05D9B0CE-3713-0A4D-91BB-8F4A8331293A}"/>
    <dgm:cxn modelId="{E2AD0937-8A61-254F-95B2-D79D03733C83}" type="presOf" srcId="{3FAF3FF3-4E36-1A42-A7A0-6CB573662D09}" destId="{58B5BDF6-88AC-B848-825C-ADCCA4329193}" srcOrd="0" destOrd="0" presId="urn:microsoft.com/office/officeart/2005/8/layout/process3"/>
    <dgm:cxn modelId="{EDB63347-D2F5-E74F-8A0C-876E7829A2C6}" srcId="{0A15E6B8-FD1E-C243-A2A4-6F2579BB6AB0}" destId="{B164157D-9F4C-8848-9054-2A4AD2606B9C}" srcOrd="2" destOrd="0" parTransId="{E0EC8EEA-AA3B-594F-9808-31FA0921C3ED}" sibTransId="{7C198621-381F-C346-AD5F-404E40063058}"/>
    <dgm:cxn modelId="{93522701-3555-1147-9946-78E708DAE1D4}" srcId="{9E32A4C4-4563-BD49-8A41-E3B4F5AC64F1}" destId="{B8F99698-5494-C145-9172-90D4C039A1F9}" srcOrd="2" destOrd="0" parTransId="{148CB625-E977-FA49-8C20-6FB27BDD3150}" sibTransId="{F49C8406-C640-C74D-AF2F-52894B524D06}"/>
    <dgm:cxn modelId="{DA2A5A85-9FEA-C94A-A124-C7BD21209F5D}" type="presOf" srcId="{B8F99698-5494-C145-9172-90D4C039A1F9}" destId="{8453D4DC-FB04-9249-B9B7-6B6FD9F3037E}" srcOrd="0" destOrd="2" presId="urn:microsoft.com/office/officeart/2005/8/layout/process3"/>
    <dgm:cxn modelId="{64A5D954-FDC0-FA4E-9F23-17E17E23FF92}" type="presOf" srcId="{BBA9AF65-2A21-7B4F-B57A-59F63D87346F}" destId="{8453D4DC-FB04-9249-B9B7-6B6FD9F3037E}" srcOrd="0" destOrd="1" presId="urn:microsoft.com/office/officeart/2005/8/layout/process3"/>
    <dgm:cxn modelId="{D6A7CCCB-464E-CF44-8C6C-EC9F07EF0BE7}" type="presOf" srcId="{2C812748-ADC5-214F-AF3D-9F852118638F}" destId="{CD408665-AF71-9C43-9004-0B3F114A7982}" srcOrd="1" destOrd="0" presId="urn:microsoft.com/office/officeart/2005/8/layout/process3"/>
    <dgm:cxn modelId="{A0B6C6D5-A388-CA4A-8985-AF1CF329A5EE}" type="presOf" srcId="{B164157D-9F4C-8848-9054-2A4AD2606B9C}" destId="{A001D8B9-FC84-6E4F-A162-974178061EF4}" srcOrd="0" destOrd="2" presId="urn:microsoft.com/office/officeart/2005/8/layout/process3"/>
    <dgm:cxn modelId="{8FB27319-D393-BB41-8F9D-BFF8999D9053}" type="presOf" srcId="{E0FED000-94C2-7543-96B6-BCE2E7B2EF06}" destId="{A001D8B9-FC84-6E4F-A162-974178061EF4}" srcOrd="0" destOrd="1" presId="urn:microsoft.com/office/officeart/2005/8/layout/process3"/>
    <dgm:cxn modelId="{B3CCF550-298C-E44E-9B29-F23273CD93F9}" srcId="{69E47AFF-376A-6E45-803E-705FA69BD96E}" destId="{9E32A4C4-4563-BD49-8A41-E3B4F5AC64F1}" srcOrd="1" destOrd="0" parTransId="{2C70CDC0-EC44-674F-8650-610F3D93BDD0}" sibTransId="{3FAF3FF3-4E36-1A42-A7A0-6CB573662D09}"/>
    <dgm:cxn modelId="{B67F4B3F-A664-B844-9BE6-06CDA0AA8809}" srcId="{2C812748-ADC5-214F-AF3D-9F852118638F}" destId="{F3BEABF3-DCCF-A749-BC8A-3D48E1C58EAB}" srcOrd="2" destOrd="0" parTransId="{2738FB74-6F67-D349-B7D4-7E14C101B1E5}" sibTransId="{72524E3A-4F0B-394A-9C2C-B2338750804A}"/>
    <dgm:cxn modelId="{8FA45011-E76D-CA4E-B194-89775BEE7541}" type="presOf" srcId="{2C812748-ADC5-214F-AF3D-9F852118638F}" destId="{E978BF6A-5B19-3C46-AC56-CB0BDE46A011}" srcOrd="0" destOrd="0" presId="urn:microsoft.com/office/officeart/2005/8/layout/process3"/>
    <dgm:cxn modelId="{73B0BE48-F691-CD42-B652-926DC9558F5A}" type="presOf" srcId="{313A5484-482E-A047-95DD-5D51824DE40A}" destId="{8453D4DC-FB04-9249-B9B7-6B6FD9F3037E}" srcOrd="0" destOrd="3" presId="urn:microsoft.com/office/officeart/2005/8/layout/process3"/>
    <dgm:cxn modelId="{D438E320-58A8-954A-86AE-AC1A017FD97A}" srcId="{9E32A4C4-4563-BD49-8A41-E3B4F5AC64F1}" destId="{396B44B7-3D2F-5540-9186-76E06E8292F7}" srcOrd="0" destOrd="0" parTransId="{A2DA37AB-A8F8-5145-B295-2FEEF79771AD}" sibTransId="{EB7A6430-8769-1F4D-880C-37C74D151D2D}"/>
    <dgm:cxn modelId="{83D30380-B1E1-C34F-AED2-63944980C8D7}" type="presOf" srcId="{C875C0FC-A455-6F4E-98BA-A503366748AE}" destId="{A001D8B9-FC84-6E4F-A162-974178061EF4}" srcOrd="0" destOrd="0" presId="urn:microsoft.com/office/officeart/2005/8/layout/process3"/>
    <dgm:cxn modelId="{C643ECD8-3792-9C41-A1AD-DDF068B647BA}" type="presOf" srcId="{9C3A1472-2851-0249-B00A-BCBC12A5B0B7}" destId="{3B5A844E-B548-1E42-BB18-D4FD85AFB7B2}" srcOrd="0" destOrd="0" presId="urn:microsoft.com/office/officeart/2005/8/layout/process3"/>
    <dgm:cxn modelId="{AB4966D9-D126-6F4E-8FB6-1C747EE83CAC}" srcId="{69E47AFF-376A-6E45-803E-705FA69BD96E}" destId="{2C812748-ADC5-214F-AF3D-9F852118638F}" srcOrd="0" destOrd="0" parTransId="{39BD7166-31EB-C84B-ACAB-FC3112999BA0}" sibTransId="{07A79BCB-A1A0-B144-AFFE-1408BC6FE03F}"/>
    <dgm:cxn modelId="{9CE747AC-C83D-4443-974A-FD604DBA075B}" type="presOf" srcId="{396B44B7-3D2F-5540-9186-76E06E8292F7}" destId="{8453D4DC-FB04-9249-B9B7-6B6FD9F3037E}" srcOrd="0" destOrd="0" presId="urn:microsoft.com/office/officeart/2005/8/layout/process3"/>
    <dgm:cxn modelId="{D0B94596-3071-EB4B-BECF-E5B6FDD71482}" type="presOf" srcId="{69E47AFF-376A-6E45-803E-705FA69BD96E}" destId="{88A81DB3-A2C0-D849-B3C8-AE3BF3CD8C19}" srcOrd="0" destOrd="0" presId="urn:microsoft.com/office/officeart/2005/8/layout/process3"/>
    <dgm:cxn modelId="{3E8F046D-6EBD-F342-8EB8-5A9B82A85DEF}" type="presOf" srcId="{07A79BCB-A1A0-B144-AFFE-1408BC6FE03F}" destId="{DB97A406-268D-DB40-AF73-480E1182E7B3}" srcOrd="0" destOrd="0" presId="urn:microsoft.com/office/officeart/2005/8/layout/process3"/>
    <dgm:cxn modelId="{6C021382-B5DE-5747-8C66-B9B243CCE6CA}" srcId="{2C812748-ADC5-214F-AF3D-9F852118638F}" destId="{9C3A1472-2851-0249-B00A-BCBC12A5B0B7}" srcOrd="0" destOrd="0" parTransId="{0F8C28DD-0101-A246-81FF-A299C72C50D2}" sibTransId="{8BDF7E7F-86B5-624C-BF7C-7056521DAC6D}"/>
    <dgm:cxn modelId="{D403B154-A85A-D34B-A6CC-D269BDAF64AD}" type="presOf" srcId="{07A79BCB-A1A0-B144-AFFE-1408BC6FE03F}" destId="{1969AC1F-76AA-434D-8578-0D7247AD9487}" srcOrd="1" destOrd="0" presId="urn:microsoft.com/office/officeart/2005/8/layout/process3"/>
    <dgm:cxn modelId="{C98C5815-C5C2-8743-ABBF-3B75B35732DC}" type="presOf" srcId="{4C4067A1-D04D-A447-A006-790F3162E6A9}" destId="{3B5A844E-B548-1E42-BB18-D4FD85AFB7B2}" srcOrd="0" destOrd="1" presId="urn:microsoft.com/office/officeart/2005/8/layout/process3"/>
    <dgm:cxn modelId="{8882BA21-FED6-1F4C-A87E-3A1E9D5E9125}" type="presOf" srcId="{0A15E6B8-FD1E-C243-A2A4-6F2579BB6AB0}" destId="{BB12D30A-3B1F-DE46-839C-6784A0349F36}" srcOrd="1" destOrd="0" presId="urn:microsoft.com/office/officeart/2005/8/layout/process3"/>
    <dgm:cxn modelId="{C75283EE-A31E-D447-BA52-505F4CD75A37}" type="presOf" srcId="{F3BEABF3-DCCF-A749-BC8A-3D48E1C58EAB}" destId="{3B5A844E-B548-1E42-BB18-D4FD85AFB7B2}" srcOrd="0" destOrd="2" presId="urn:microsoft.com/office/officeart/2005/8/layout/process3"/>
    <dgm:cxn modelId="{AE2C5CD5-0287-9940-BD05-89DEE0588B0B}" srcId="{9E32A4C4-4563-BD49-8A41-E3B4F5AC64F1}" destId="{313A5484-482E-A047-95DD-5D51824DE40A}" srcOrd="3" destOrd="0" parTransId="{C5C83D74-9122-4348-B497-75C2BA45142E}" sibTransId="{DAC054AB-68BE-1C4B-B7A5-BD80EC97690A}"/>
    <dgm:cxn modelId="{9B348F18-91FA-3E41-9472-BB6D97F73746}" srcId="{0A15E6B8-FD1E-C243-A2A4-6F2579BB6AB0}" destId="{C875C0FC-A455-6F4E-98BA-A503366748AE}" srcOrd="0" destOrd="0" parTransId="{C3F2CAAD-3E9D-0A4D-AD31-3E08E9B3F372}" sibTransId="{211BDBD7-A81A-9F4D-9610-3C35002BC0AE}"/>
    <dgm:cxn modelId="{F962980C-E0D4-0245-AB30-9DD7FFF3CC9E}" srcId="{9E32A4C4-4563-BD49-8A41-E3B4F5AC64F1}" destId="{BBA9AF65-2A21-7B4F-B57A-59F63D87346F}" srcOrd="1" destOrd="0" parTransId="{6BA50843-1EAE-C741-817E-5B2227CF2DA4}" sibTransId="{A5A0B660-11AB-2347-A9B7-808BB4322C21}"/>
    <dgm:cxn modelId="{58354C74-2BD7-CB47-A116-28DBC69758C6}" type="presOf" srcId="{0A15E6B8-FD1E-C243-A2A4-6F2579BB6AB0}" destId="{321E0AEE-DFBC-934E-BC0F-82D8EB06D86A}" srcOrd="0" destOrd="0" presId="urn:microsoft.com/office/officeart/2005/8/layout/process3"/>
    <dgm:cxn modelId="{6AD8EE49-D27B-384A-B797-AB2D6F2EDE7E}" type="presOf" srcId="{9E32A4C4-4563-BD49-8A41-E3B4F5AC64F1}" destId="{A3E56D7C-9D54-724F-A938-74CC5BA5833C}" srcOrd="0" destOrd="0" presId="urn:microsoft.com/office/officeart/2005/8/layout/process3"/>
    <dgm:cxn modelId="{8C9B268E-492B-FC44-B627-8C226B84282B}" srcId="{0A15E6B8-FD1E-C243-A2A4-6F2579BB6AB0}" destId="{4521B245-663C-5444-A711-BD4EDA9D1E90}" srcOrd="3" destOrd="0" parTransId="{6B830BDC-4C58-9340-97B4-AE7F18E828F0}" sibTransId="{BA890AF2-6A9B-0446-9089-904AB57381E4}"/>
    <dgm:cxn modelId="{6BE38AAB-C478-4844-9970-AFC718AA0543}" srcId="{0A15E6B8-FD1E-C243-A2A4-6F2579BB6AB0}" destId="{E0FED000-94C2-7543-96B6-BCE2E7B2EF06}" srcOrd="1" destOrd="0" parTransId="{9A90E47A-0A14-0C48-8192-99780BDE7E84}" sibTransId="{BBDC82A3-DB83-AA4E-A5E1-C6FBDAD3B505}"/>
    <dgm:cxn modelId="{8539E62D-5FCD-1C4E-B9C1-33976D9A3A75}" type="presOf" srcId="{4521B245-663C-5444-A711-BD4EDA9D1E90}" destId="{A001D8B9-FC84-6E4F-A162-974178061EF4}" srcOrd="0" destOrd="3" presId="urn:microsoft.com/office/officeart/2005/8/layout/process3"/>
    <dgm:cxn modelId="{F23F967F-8CF0-524B-9E82-9F280B497295}" type="presOf" srcId="{3FAF3FF3-4E36-1A42-A7A0-6CB573662D09}" destId="{2F279256-594B-284E-A5AF-F23C7AD34652}" srcOrd="1" destOrd="0" presId="urn:microsoft.com/office/officeart/2005/8/layout/process3"/>
    <dgm:cxn modelId="{1EFA5F71-FA8D-AE49-B16D-F26D8CB61E69}" type="presParOf" srcId="{88A81DB3-A2C0-D849-B3C8-AE3BF3CD8C19}" destId="{C659498D-C67B-8E48-A47F-47B5AAA61DA2}" srcOrd="0" destOrd="0" presId="urn:microsoft.com/office/officeart/2005/8/layout/process3"/>
    <dgm:cxn modelId="{87DBFC9F-E445-9E4D-A6FA-5322DD1B7B74}" type="presParOf" srcId="{C659498D-C67B-8E48-A47F-47B5AAA61DA2}" destId="{E978BF6A-5B19-3C46-AC56-CB0BDE46A011}" srcOrd="0" destOrd="0" presId="urn:microsoft.com/office/officeart/2005/8/layout/process3"/>
    <dgm:cxn modelId="{4D00D8B6-61FE-BE40-BE05-18974B06CCD2}" type="presParOf" srcId="{C659498D-C67B-8E48-A47F-47B5AAA61DA2}" destId="{CD408665-AF71-9C43-9004-0B3F114A7982}" srcOrd="1" destOrd="0" presId="urn:microsoft.com/office/officeart/2005/8/layout/process3"/>
    <dgm:cxn modelId="{CA1E6877-7128-D44B-A502-35B4D308CE2C}" type="presParOf" srcId="{C659498D-C67B-8E48-A47F-47B5AAA61DA2}" destId="{3B5A844E-B548-1E42-BB18-D4FD85AFB7B2}" srcOrd="2" destOrd="0" presId="urn:microsoft.com/office/officeart/2005/8/layout/process3"/>
    <dgm:cxn modelId="{F41368A2-B77A-3746-A1C4-438F89931710}" type="presParOf" srcId="{88A81DB3-A2C0-D849-B3C8-AE3BF3CD8C19}" destId="{DB97A406-268D-DB40-AF73-480E1182E7B3}" srcOrd="1" destOrd="0" presId="urn:microsoft.com/office/officeart/2005/8/layout/process3"/>
    <dgm:cxn modelId="{956F8E1A-05E2-7944-8F45-1741135250CF}" type="presParOf" srcId="{DB97A406-268D-DB40-AF73-480E1182E7B3}" destId="{1969AC1F-76AA-434D-8578-0D7247AD9487}" srcOrd="0" destOrd="0" presId="urn:microsoft.com/office/officeart/2005/8/layout/process3"/>
    <dgm:cxn modelId="{729CABED-8A00-6346-B280-CD98147D9D60}" type="presParOf" srcId="{88A81DB3-A2C0-D849-B3C8-AE3BF3CD8C19}" destId="{74C2E259-23E3-B140-959B-A3D0A8F56DBC}" srcOrd="2" destOrd="0" presId="urn:microsoft.com/office/officeart/2005/8/layout/process3"/>
    <dgm:cxn modelId="{5484BDC8-EE47-4649-89D1-27E218F09D73}" type="presParOf" srcId="{74C2E259-23E3-B140-959B-A3D0A8F56DBC}" destId="{A3E56D7C-9D54-724F-A938-74CC5BA5833C}" srcOrd="0" destOrd="0" presId="urn:microsoft.com/office/officeart/2005/8/layout/process3"/>
    <dgm:cxn modelId="{62FE6CCD-1784-DB4E-8685-F962597FAE1A}" type="presParOf" srcId="{74C2E259-23E3-B140-959B-A3D0A8F56DBC}" destId="{9BEF63DB-8A3B-4745-AFBA-EFB4D36AB969}" srcOrd="1" destOrd="0" presId="urn:microsoft.com/office/officeart/2005/8/layout/process3"/>
    <dgm:cxn modelId="{B65725C4-EE59-2545-A6F4-864796DAEB30}" type="presParOf" srcId="{74C2E259-23E3-B140-959B-A3D0A8F56DBC}" destId="{8453D4DC-FB04-9249-B9B7-6B6FD9F3037E}" srcOrd="2" destOrd="0" presId="urn:microsoft.com/office/officeart/2005/8/layout/process3"/>
    <dgm:cxn modelId="{3FD148FB-21A1-BC47-8E76-715C14156D89}" type="presParOf" srcId="{88A81DB3-A2C0-D849-B3C8-AE3BF3CD8C19}" destId="{58B5BDF6-88AC-B848-825C-ADCCA4329193}" srcOrd="3" destOrd="0" presId="urn:microsoft.com/office/officeart/2005/8/layout/process3"/>
    <dgm:cxn modelId="{120E8452-5B61-C746-8632-7BFDBC7260B6}" type="presParOf" srcId="{58B5BDF6-88AC-B848-825C-ADCCA4329193}" destId="{2F279256-594B-284E-A5AF-F23C7AD34652}" srcOrd="0" destOrd="0" presId="urn:microsoft.com/office/officeart/2005/8/layout/process3"/>
    <dgm:cxn modelId="{224125AD-620F-EC44-B0A9-BC1F98F3FE5F}" type="presParOf" srcId="{88A81DB3-A2C0-D849-B3C8-AE3BF3CD8C19}" destId="{3EC880FF-BCCF-3A45-853A-DB5361FE87F5}" srcOrd="4" destOrd="0" presId="urn:microsoft.com/office/officeart/2005/8/layout/process3"/>
    <dgm:cxn modelId="{0E9F29D6-59D8-4840-AD34-6360D4B29F17}" type="presParOf" srcId="{3EC880FF-BCCF-3A45-853A-DB5361FE87F5}" destId="{321E0AEE-DFBC-934E-BC0F-82D8EB06D86A}" srcOrd="0" destOrd="0" presId="urn:microsoft.com/office/officeart/2005/8/layout/process3"/>
    <dgm:cxn modelId="{FD1FCA1A-8FC4-1144-9E92-B6947930C52D}" type="presParOf" srcId="{3EC880FF-BCCF-3A45-853A-DB5361FE87F5}" destId="{BB12D30A-3B1F-DE46-839C-6784A0349F36}" srcOrd="1" destOrd="0" presId="urn:microsoft.com/office/officeart/2005/8/layout/process3"/>
    <dgm:cxn modelId="{C62A4DDC-2E03-E94A-AC48-6A6439CB8A2C}" type="presParOf" srcId="{3EC880FF-BCCF-3A45-853A-DB5361FE87F5}" destId="{A001D8B9-FC84-6E4F-A162-974178061EF4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0245CD-2F56-DE4C-BD58-A2925BFDBCAC}" type="doc">
      <dgm:prSet loTypeId="urn:microsoft.com/office/officeart/2005/8/layout/cycle7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829F10-7A15-A04E-9E96-A2A807830D35}">
      <dgm:prSet phldrT="[Text]"/>
      <dgm:spPr/>
      <dgm:t>
        <a:bodyPr/>
        <a:lstStyle/>
        <a:p>
          <a:r>
            <a:rPr lang="ru-RU" dirty="0" smtClean="0"/>
            <a:t>Работа специалиста</a:t>
          </a:r>
          <a:endParaRPr lang="en-US" dirty="0"/>
        </a:p>
      </dgm:t>
    </dgm:pt>
    <dgm:pt modelId="{BC25046A-4562-5D4E-B0BA-454FA6AC3B64}" type="parTrans" cxnId="{8D6FB149-A7A9-414A-99E3-25E71364405B}">
      <dgm:prSet/>
      <dgm:spPr/>
      <dgm:t>
        <a:bodyPr/>
        <a:lstStyle/>
        <a:p>
          <a:endParaRPr lang="en-US"/>
        </a:p>
      </dgm:t>
    </dgm:pt>
    <dgm:pt modelId="{290F2B1A-C3B8-B449-8983-EFA9D74459EF}" type="sibTrans" cxnId="{8D6FB149-A7A9-414A-99E3-25E71364405B}">
      <dgm:prSet/>
      <dgm:spPr/>
      <dgm:t>
        <a:bodyPr/>
        <a:lstStyle/>
        <a:p>
          <a:endParaRPr lang="en-US"/>
        </a:p>
      </dgm:t>
    </dgm:pt>
    <dgm:pt modelId="{D8AE96C6-6518-C942-9A14-6E5A68898B09}">
      <dgm:prSet phldrT="[Text]"/>
      <dgm:spPr/>
      <dgm:t>
        <a:bodyPr/>
        <a:lstStyle/>
        <a:p>
          <a:r>
            <a:rPr lang="ru-RU" dirty="0" smtClean="0"/>
            <a:t>Доказать полезность</a:t>
          </a:r>
          <a:endParaRPr lang="en-US" dirty="0"/>
        </a:p>
      </dgm:t>
    </dgm:pt>
    <dgm:pt modelId="{94F5BB87-CC4E-5A42-B120-51410480A1D3}" type="parTrans" cxnId="{B4F61229-03D2-644D-B838-DD24FE49AB46}">
      <dgm:prSet/>
      <dgm:spPr/>
      <dgm:t>
        <a:bodyPr/>
        <a:lstStyle/>
        <a:p>
          <a:endParaRPr lang="en-US"/>
        </a:p>
      </dgm:t>
    </dgm:pt>
    <dgm:pt modelId="{8527F2EF-5039-B741-A0E2-E78BA588D972}" type="sibTrans" cxnId="{B4F61229-03D2-644D-B838-DD24FE49AB46}">
      <dgm:prSet/>
      <dgm:spPr/>
      <dgm:t>
        <a:bodyPr/>
        <a:lstStyle/>
        <a:p>
          <a:endParaRPr lang="en-US"/>
        </a:p>
      </dgm:t>
    </dgm:pt>
    <dgm:pt modelId="{A1B4D587-8ADB-A842-AE50-4F05B1F6428A}">
      <dgm:prSet phldrT="[Text]"/>
      <dgm:spPr/>
      <dgm:t>
        <a:bodyPr/>
        <a:lstStyle/>
        <a:p>
          <a:r>
            <a:rPr lang="ru-RU" dirty="0" smtClean="0"/>
            <a:t>Внедрить показатели в отчетность</a:t>
          </a:r>
          <a:endParaRPr lang="en-US" dirty="0"/>
        </a:p>
      </dgm:t>
    </dgm:pt>
    <dgm:pt modelId="{8C5745D7-CBF4-B948-A27D-7EF06EEBADF4}" type="parTrans" cxnId="{B2BF9F1D-EBDD-BD43-9DCE-96D9D6065F1A}">
      <dgm:prSet/>
      <dgm:spPr/>
      <dgm:t>
        <a:bodyPr/>
        <a:lstStyle/>
        <a:p>
          <a:endParaRPr lang="en-US"/>
        </a:p>
      </dgm:t>
    </dgm:pt>
    <dgm:pt modelId="{09274969-B55F-9A42-ABCF-4413884CD124}" type="sibTrans" cxnId="{B2BF9F1D-EBDD-BD43-9DCE-96D9D6065F1A}">
      <dgm:prSet/>
      <dgm:spPr/>
      <dgm:t>
        <a:bodyPr/>
        <a:lstStyle/>
        <a:p>
          <a:endParaRPr lang="en-US"/>
        </a:p>
      </dgm:t>
    </dgm:pt>
    <dgm:pt modelId="{9EAE6F23-3F19-AB46-B706-4C7DD799C88E}" type="pres">
      <dgm:prSet presAssocID="{F10245CD-2F56-DE4C-BD58-A2925BFDBCA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0E0BC0-8733-AC44-A3FE-8C506A4D995D}" type="pres">
      <dgm:prSet presAssocID="{67829F10-7A15-A04E-9E96-A2A807830D3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92C71A-3777-7B4B-B13E-78DBE1CCB84D}" type="pres">
      <dgm:prSet presAssocID="{290F2B1A-C3B8-B449-8983-EFA9D74459EF}" presName="sibTrans" presStyleLbl="sibTrans2D1" presStyleIdx="0" presStyleCnt="3"/>
      <dgm:spPr/>
      <dgm:t>
        <a:bodyPr/>
        <a:lstStyle/>
        <a:p>
          <a:endParaRPr lang="en-US"/>
        </a:p>
      </dgm:t>
    </dgm:pt>
    <dgm:pt modelId="{6552A378-448C-3E44-919A-1C7DC46A6F53}" type="pres">
      <dgm:prSet presAssocID="{290F2B1A-C3B8-B449-8983-EFA9D74459EF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EE8B4117-EC7A-F849-AA0B-EAB4FDAC171D}" type="pres">
      <dgm:prSet presAssocID="{D8AE96C6-6518-C942-9A14-6E5A68898B0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F5E29-475A-AE4D-9FDB-7C9AB759A06F}" type="pres">
      <dgm:prSet presAssocID="{8527F2EF-5039-B741-A0E2-E78BA588D972}" presName="sibTrans" presStyleLbl="sibTrans2D1" presStyleIdx="1" presStyleCnt="3"/>
      <dgm:spPr/>
      <dgm:t>
        <a:bodyPr/>
        <a:lstStyle/>
        <a:p>
          <a:endParaRPr lang="en-US"/>
        </a:p>
      </dgm:t>
    </dgm:pt>
    <dgm:pt modelId="{28331A24-5F6A-064E-BBE0-9F2FAE5E6C31}" type="pres">
      <dgm:prSet presAssocID="{8527F2EF-5039-B741-A0E2-E78BA588D972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47C53942-1EFE-F84E-B795-F82ED8052FBA}" type="pres">
      <dgm:prSet presAssocID="{A1B4D587-8ADB-A842-AE50-4F05B1F6428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AA4DC-C462-C848-B69F-58896CEE7513}" type="pres">
      <dgm:prSet presAssocID="{09274969-B55F-9A42-ABCF-4413884CD124}" presName="sibTrans" presStyleLbl="sibTrans2D1" presStyleIdx="2" presStyleCnt="3"/>
      <dgm:spPr/>
      <dgm:t>
        <a:bodyPr/>
        <a:lstStyle/>
        <a:p>
          <a:endParaRPr lang="en-US"/>
        </a:p>
      </dgm:t>
    </dgm:pt>
    <dgm:pt modelId="{8C092B29-A8D6-6142-8E4D-BC6540801D6A}" type="pres">
      <dgm:prSet presAssocID="{09274969-B55F-9A42-ABCF-4413884CD124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BE6BFF37-1527-2A42-8310-5F8F3635BBDC}" type="presOf" srcId="{8527F2EF-5039-B741-A0E2-E78BA588D972}" destId="{28331A24-5F6A-064E-BBE0-9F2FAE5E6C31}" srcOrd="1" destOrd="0" presId="urn:microsoft.com/office/officeart/2005/8/layout/cycle7"/>
    <dgm:cxn modelId="{C3444ECF-A49D-1343-83E3-8E1CACE4F515}" type="presOf" srcId="{A1B4D587-8ADB-A842-AE50-4F05B1F6428A}" destId="{47C53942-1EFE-F84E-B795-F82ED8052FBA}" srcOrd="0" destOrd="0" presId="urn:microsoft.com/office/officeart/2005/8/layout/cycle7"/>
    <dgm:cxn modelId="{224266B8-2E58-3146-A275-713CABE9255E}" type="presOf" srcId="{09274969-B55F-9A42-ABCF-4413884CD124}" destId="{8C092B29-A8D6-6142-8E4D-BC6540801D6A}" srcOrd="1" destOrd="0" presId="urn:microsoft.com/office/officeart/2005/8/layout/cycle7"/>
    <dgm:cxn modelId="{B4F61229-03D2-644D-B838-DD24FE49AB46}" srcId="{F10245CD-2F56-DE4C-BD58-A2925BFDBCAC}" destId="{D8AE96C6-6518-C942-9A14-6E5A68898B09}" srcOrd="1" destOrd="0" parTransId="{94F5BB87-CC4E-5A42-B120-51410480A1D3}" sibTransId="{8527F2EF-5039-B741-A0E2-E78BA588D972}"/>
    <dgm:cxn modelId="{1A22DCBF-CC20-AA4C-8FE0-78F29796D8B2}" type="presOf" srcId="{8527F2EF-5039-B741-A0E2-E78BA588D972}" destId="{068F5E29-475A-AE4D-9FDB-7C9AB759A06F}" srcOrd="0" destOrd="0" presId="urn:microsoft.com/office/officeart/2005/8/layout/cycle7"/>
    <dgm:cxn modelId="{8D6FB149-A7A9-414A-99E3-25E71364405B}" srcId="{F10245CD-2F56-DE4C-BD58-A2925BFDBCAC}" destId="{67829F10-7A15-A04E-9E96-A2A807830D35}" srcOrd="0" destOrd="0" parTransId="{BC25046A-4562-5D4E-B0BA-454FA6AC3B64}" sibTransId="{290F2B1A-C3B8-B449-8983-EFA9D74459EF}"/>
    <dgm:cxn modelId="{B3707075-2B48-2D4B-8727-7B3798F0D6A7}" type="presOf" srcId="{290F2B1A-C3B8-B449-8983-EFA9D74459EF}" destId="{6552A378-448C-3E44-919A-1C7DC46A6F53}" srcOrd="1" destOrd="0" presId="urn:microsoft.com/office/officeart/2005/8/layout/cycle7"/>
    <dgm:cxn modelId="{60C627FE-646A-054B-AECB-48579E917FE0}" type="presOf" srcId="{290F2B1A-C3B8-B449-8983-EFA9D74459EF}" destId="{FA92C71A-3777-7B4B-B13E-78DBE1CCB84D}" srcOrd="0" destOrd="0" presId="urn:microsoft.com/office/officeart/2005/8/layout/cycle7"/>
    <dgm:cxn modelId="{E301DF5F-B69C-E24B-A957-8F95313F5C25}" type="presOf" srcId="{D8AE96C6-6518-C942-9A14-6E5A68898B09}" destId="{EE8B4117-EC7A-F849-AA0B-EAB4FDAC171D}" srcOrd="0" destOrd="0" presId="urn:microsoft.com/office/officeart/2005/8/layout/cycle7"/>
    <dgm:cxn modelId="{59209464-47CD-B741-A39D-81540019C8B7}" type="presOf" srcId="{09274969-B55F-9A42-ABCF-4413884CD124}" destId="{77BAA4DC-C462-C848-B69F-58896CEE7513}" srcOrd="0" destOrd="0" presId="urn:microsoft.com/office/officeart/2005/8/layout/cycle7"/>
    <dgm:cxn modelId="{ABB4CA0F-F289-CC4A-9C00-3127A75E88DD}" type="presOf" srcId="{67829F10-7A15-A04E-9E96-A2A807830D35}" destId="{710E0BC0-8733-AC44-A3FE-8C506A4D995D}" srcOrd="0" destOrd="0" presId="urn:microsoft.com/office/officeart/2005/8/layout/cycle7"/>
    <dgm:cxn modelId="{B2BF9F1D-EBDD-BD43-9DCE-96D9D6065F1A}" srcId="{F10245CD-2F56-DE4C-BD58-A2925BFDBCAC}" destId="{A1B4D587-8ADB-A842-AE50-4F05B1F6428A}" srcOrd="2" destOrd="0" parTransId="{8C5745D7-CBF4-B948-A27D-7EF06EEBADF4}" sibTransId="{09274969-B55F-9A42-ABCF-4413884CD124}"/>
    <dgm:cxn modelId="{928EE9A1-BABA-084D-A8B3-B9AAC72EDB81}" type="presOf" srcId="{F10245CD-2F56-DE4C-BD58-A2925BFDBCAC}" destId="{9EAE6F23-3F19-AB46-B706-4C7DD799C88E}" srcOrd="0" destOrd="0" presId="urn:microsoft.com/office/officeart/2005/8/layout/cycle7"/>
    <dgm:cxn modelId="{E96545EF-6ABF-D94D-AE6A-907E941A7E5A}" type="presParOf" srcId="{9EAE6F23-3F19-AB46-B706-4C7DD799C88E}" destId="{710E0BC0-8733-AC44-A3FE-8C506A4D995D}" srcOrd="0" destOrd="0" presId="urn:microsoft.com/office/officeart/2005/8/layout/cycle7"/>
    <dgm:cxn modelId="{FF5EEA43-A3DB-7A48-A93C-3D0495B772F4}" type="presParOf" srcId="{9EAE6F23-3F19-AB46-B706-4C7DD799C88E}" destId="{FA92C71A-3777-7B4B-B13E-78DBE1CCB84D}" srcOrd="1" destOrd="0" presId="urn:microsoft.com/office/officeart/2005/8/layout/cycle7"/>
    <dgm:cxn modelId="{B88A60BD-8B39-564C-86DE-BEC8E5747326}" type="presParOf" srcId="{FA92C71A-3777-7B4B-B13E-78DBE1CCB84D}" destId="{6552A378-448C-3E44-919A-1C7DC46A6F53}" srcOrd="0" destOrd="0" presId="urn:microsoft.com/office/officeart/2005/8/layout/cycle7"/>
    <dgm:cxn modelId="{4D1CD233-6147-4647-979A-1298E0345087}" type="presParOf" srcId="{9EAE6F23-3F19-AB46-B706-4C7DD799C88E}" destId="{EE8B4117-EC7A-F849-AA0B-EAB4FDAC171D}" srcOrd="2" destOrd="0" presId="urn:microsoft.com/office/officeart/2005/8/layout/cycle7"/>
    <dgm:cxn modelId="{B6B3A913-2D8A-D943-BD51-7E4A8310D200}" type="presParOf" srcId="{9EAE6F23-3F19-AB46-B706-4C7DD799C88E}" destId="{068F5E29-475A-AE4D-9FDB-7C9AB759A06F}" srcOrd="3" destOrd="0" presId="urn:microsoft.com/office/officeart/2005/8/layout/cycle7"/>
    <dgm:cxn modelId="{34AC0D98-1483-194E-A736-887532910752}" type="presParOf" srcId="{068F5E29-475A-AE4D-9FDB-7C9AB759A06F}" destId="{28331A24-5F6A-064E-BBE0-9F2FAE5E6C31}" srcOrd="0" destOrd="0" presId="urn:microsoft.com/office/officeart/2005/8/layout/cycle7"/>
    <dgm:cxn modelId="{34A04271-40A3-444A-9AB6-828F091FB681}" type="presParOf" srcId="{9EAE6F23-3F19-AB46-B706-4C7DD799C88E}" destId="{47C53942-1EFE-F84E-B795-F82ED8052FBA}" srcOrd="4" destOrd="0" presId="urn:microsoft.com/office/officeart/2005/8/layout/cycle7"/>
    <dgm:cxn modelId="{DFE290FE-B80D-F545-913C-A262FE3F5F48}" type="presParOf" srcId="{9EAE6F23-3F19-AB46-B706-4C7DD799C88E}" destId="{77BAA4DC-C462-C848-B69F-58896CEE7513}" srcOrd="5" destOrd="0" presId="urn:microsoft.com/office/officeart/2005/8/layout/cycle7"/>
    <dgm:cxn modelId="{35BCBAF8-941B-094A-B7C3-ED985E6475DD}" type="presParOf" srcId="{77BAA4DC-C462-C848-B69F-58896CEE7513}" destId="{8C092B29-A8D6-6142-8E4D-BC6540801D6A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6A47DA-A117-7C45-9182-0798D556EBAF}" type="doc">
      <dgm:prSet loTypeId="urn:microsoft.com/office/officeart/2009/3/layout/StepUpProcess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05DE67B-8EFB-6C49-A8A6-16CACA4A8C17}">
      <dgm:prSet phldrT="[Text]"/>
      <dgm:spPr/>
      <dgm:t>
        <a:bodyPr/>
        <a:lstStyle/>
        <a:p>
          <a:r>
            <a:rPr lang="ru-RU" dirty="0" smtClean="0"/>
            <a:t>Учет показателей в </a:t>
          </a:r>
          <a:r>
            <a:rPr lang="en-GB" dirty="0" smtClean="0"/>
            <a:t>GA</a:t>
          </a:r>
          <a:endParaRPr lang="en-US" dirty="0"/>
        </a:p>
      </dgm:t>
    </dgm:pt>
    <dgm:pt modelId="{145F8A71-74CD-AF43-ADBF-32D77DD5AF38}" type="parTrans" cxnId="{75AE1A46-4255-D344-8B94-F6341719F166}">
      <dgm:prSet/>
      <dgm:spPr/>
      <dgm:t>
        <a:bodyPr/>
        <a:lstStyle/>
        <a:p>
          <a:endParaRPr lang="en-US"/>
        </a:p>
      </dgm:t>
    </dgm:pt>
    <dgm:pt modelId="{51B843DD-B961-1443-BD85-1B33437D1E4E}" type="sibTrans" cxnId="{75AE1A46-4255-D344-8B94-F6341719F166}">
      <dgm:prSet/>
      <dgm:spPr/>
      <dgm:t>
        <a:bodyPr/>
        <a:lstStyle/>
        <a:p>
          <a:endParaRPr lang="en-US"/>
        </a:p>
      </dgm:t>
    </dgm:pt>
    <dgm:pt modelId="{4CA3ED26-6AE9-B443-87C0-971E35FA31B5}">
      <dgm:prSet phldrT="[Text]"/>
      <dgm:spPr/>
      <dgm:t>
        <a:bodyPr/>
        <a:lstStyle/>
        <a:p>
          <a:r>
            <a:rPr lang="ru-RU" dirty="0" smtClean="0"/>
            <a:t>Составление комплексного отчета по источникам</a:t>
          </a:r>
          <a:endParaRPr lang="en-US" dirty="0"/>
        </a:p>
      </dgm:t>
    </dgm:pt>
    <dgm:pt modelId="{76F3A03D-8C79-9E44-A63F-093030A19E8F}" type="parTrans" cxnId="{EE781C4A-BC7D-DA4D-AF8D-702D0A24CB6A}">
      <dgm:prSet/>
      <dgm:spPr/>
      <dgm:t>
        <a:bodyPr/>
        <a:lstStyle/>
        <a:p>
          <a:endParaRPr lang="en-US"/>
        </a:p>
      </dgm:t>
    </dgm:pt>
    <dgm:pt modelId="{A79826D1-9299-FC4E-9DEF-A77B1A6A33F0}" type="sibTrans" cxnId="{EE781C4A-BC7D-DA4D-AF8D-702D0A24CB6A}">
      <dgm:prSet/>
      <dgm:spPr/>
      <dgm:t>
        <a:bodyPr/>
        <a:lstStyle/>
        <a:p>
          <a:endParaRPr lang="en-US"/>
        </a:p>
      </dgm:t>
    </dgm:pt>
    <dgm:pt modelId="{8C62BAC6-0CC4-794A-8B9D-7F2816CBBEF1}">
      <dgm:prSet/>
      <dgm:spPr/>
      <dgm:t>
        <a:bodyPr/>
        <a:lstStyle/>
        <a:p>
          <a:r>
            <a:rPr lang="ru-RU" dirty="0" smtClean="0"/>
            <a:t>Автоматизация обновления данных</a:t>
          </a:r>
          <a:endParaRPr lang="en-US" dirty="0"/>
        </a:p>
      </dgm:t>
    </dgm:pt>
    <dgm:pt modelId="{995F0BBC-4816-CC47-88D5-C24E9D98C092}" type="parTrans" cxnId="{013A7318-E2B4-724F-89C0-031783465FCE}">
      <dgm:prSet/>
      <dgm:spPr/>
      <dgm:t>
        <a:bodyPr/>
        <a:lstStyle/>
        <a:p>
          <a:endParaRPr lang="en-US"/>
        </a:p>
      </dgm:t>
    </dgm:pt>
    <dgm:pt modelId="{31F467A8-51D9-9C4F-960A-6EC19FCDB7D0}" type="sibTrans" cxnId="{013A7318-E2B4-724F-89C0-031783465FCE}">
      <dgm:prSet/>
      <dgm:spPr/>
      <dgm:t>
        <a:bodyPr/>
        <a:lstStyle/>
        <a:p>
          <a:endParaRPr lang="en-US"/>
        </a:p>
      </dgm:t>
    </dgm:pt>
    <dgm:pt modelId="{B7F98449-B46F-8B43-B2FA-DD0759EAA39B}">
      <dgm:prSet/>
      <dgm:spPr/>
      <dgm:t>
        <a:bodyPr/>
        <a:lstStyle/>
        <a:p>
          <a:r>
            <a:rPr lang="ru-RU" dirty="0" smtClean="0"/>
            <a:t>Приведение данных </a:t>
          </a:r>
          <a:r>
            <a:rPr lang="en-GB" dirty="0" smtClean="0"/>
            <a:t>GA </a:t>
          </a:r>
          <a:r>
            <a:rPr lang="ru-RU" dirty="0" smtClean="0"/>
            <a:t>к внутренним системам</a:t>
          </a:r>
          <a:endParaRPr lang="en-US" dirty="0"/>
        </a:p>
      </dgm:t>
    </dgm:pt>
    <dgm:pt modelId="{D1CC77A3-7E57-5842-9995-DC71F4B3EF77}" type="parTrans" cxnId="{A3C20C11-9B45-FB4C-8EC8-ECBE5127920F}">
      <dgm:prSet/>
      <dgm:spPr/>
      <dgm:t>
        <a:bodyPr/>
        <a:lstStyle/>
        <a:p>
          <a:endParaRPr lang="en-US"/>
        </a:p>
      </dgm:t>
    </dgm:pt>
    <dgm:pt modelId="{408D2B4C-8B99-E345-A4E5-53E9B1478B0F}" type="sibTrans" cxnId="{A3C20C11-9B45-FB4C-8EC8-ECBE5127920F}">
      <dgm:prSet/>
      <dgm:spPr/>
      <dgm:t>
        <a:bodyPr/>
        <a:lstStyle/>
        <a:p>
          <a:endParaRPr lang="en-US"/>
        </a:p>
      </dgm:t>
    </dgm:pt>
    <dgm:pt modelId="{6DEC8B27-F8AE-0545-9F32-9615F5C68DBF}">
      <dgm:prSet/>
      <dgm:spPr/>
      <dgm:t>
        <a:bodyPr/>
        <a:lstStyle/>
        <a:p>
          <a:r>
            <a:rPr lang="ru-RU" dirty="0" smtClean="0"/>
            <a:t>Использование данных для отчетов акционерам, прогнозов, договоров</a:t>
          </a:r>
          <a:endParaRPr lang="en-US" dirty="0"/>
        </a:p>
      </dgm:t>
    </dgm:pt>
    <dgm:pt modelId="{1D3DFD43-FDD5-AE4F-9F1F-18FBB4CEE51F}" type="parTrans" cxnId="{737AB1BC-6AC9-DD4C-8725-86E5F024BA51}">
      <dgm:prSet/>
      <dgm:spPr/>
      <dgm:t>
        <a:bodyPr/>
        <a:lstStyle/>
        <a:p>
          <a:endParaRPr lang="en-US"/>
        </a:p>
      </dgm:t>
    </dgm:pt>
    <dgm:pt modelId="{BCEE1083-68E5-1C4B-9CFD-FD38FE071EB4}" type="sibTrans" cxnId="{737AB1BC-6AC9-DD4C-8725-86E5F024BA51}">
      <dgm:prSet/>
      <dgm:spPr/>
      <dgm:t>
        <a:bodyPr/>
        <a:lstStyle/>
        <a:p>
          <a:endParaRPr lang="en-US"/>
        </a:p>
      </dgm:t>
    </dgm:pt>
    <dgm:pt modelId="{C16F23F4-3271-4046-8127-55391C8013BA}" type="pres">
      <dgm:prSet presAssocID="{A46A47DA-A117-7C45-9182-0798D556EBAF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1560FB4-E815-AB45-A139-C733EAF843FC}" type="pres">
      <dgm:prSet presAssocID="{F05DE67B-8EFB-6C49-A8A6-16CACA4A8C17}" presName="composite" presStyleCnt="0"/>
      <dgm:spPr/>
    </dgm:pt>
    <dgm:pt modelId="{3C28AF00-1E7A-0640-844A-F46C6C186CF9}" type="pres">
      <dgm:prSet presAssocID="{F05DE67B-8EFB-6C49-A8A6-16CACA4A8C17}" presName="LShape" presStyleLbl="alignNode1" presStyleIdx="0" presStyleCnt="9"/>
      <dgm:spPr/>
    </dgm:pt>
    <dgm:pt modelId="{2C3D670E-A8C9-F34E-9B18-7B261351745D}" type="pres">
      <dgm:prSet presAssocID="{F05DE67B-8EFB-6C49-A8A6-16CACA4A8C17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B1E677-4431-9A44-87B0-6142C4A7D2CB}" type="pres">
      <dgm:prSet presAssocID="{F05DE67B-8EFB-6C49-A8A6-16CACA4A8C17}" presName="Triangle" presStyleLbl="alignNode1" presStyleIdx="1" presStyleCnt="9"/>
      <dgm:spPr>
        <a:solidFill>
          <a:srgbClr val="FF0000"/>
        </a:solidFill>
      </dgm:spPr>
    </dgm:pt>
    <dgm:pt modelId="{34C72874-F629-7E47-96D5-FA3A60F8A366}" type="pres">
      <dgm:prSet presAssocID="{51B843DD-B961-1443-BD85-1B33437D1E4E}" presName="sibTrans" presStyleCnt="0"/>
      <dgm:spPr/>
    </dgm:pt>
    <dgm:pt modelId="{8123B179-5068-364F-A714-1902D03BE850}" type="pres">
      <dgm:prSet presAssocID="{51B843DD-B961-1443-BD85-1B33437D1E4E}" presName="space" presStyleCnt="0"/>
      <dgm:spPr/>
    </dgm:pt>
    <dgm:pt modelId="{28796149-D168-A346-830B-4BD374D255B8}" type="pres">
      <dgm:prSet presAssocID="{4CA3ED26-6AE9-B443-87C0-971E35FA31B5}" presName="composite" presStyleCnt="0"/>
      <dgm:spPr/>
    </dgm:pt>
    <dgm:pt modelId="{D392F018-0B51-5846-B817-6F8A956E05E7}" type="pres">
      <dgm:prSet presAssocID="{4CA3ED26-6AE9-B443-87C0-971E35FA31B5}" presName="LShape" presStyleLbl="alignNode1" presStyleIdx="2" presStyleCnt="9"/>
      <dgm:spPr/>
    </dgm:pt>
    <dgm:pt modelId="{6662348B-48A9-974E-8561-D2B5A5781357}" type="pres">
      <dgm:prSet presAssocID="{4CA3ED26-6AE9-B443-87C0-971E35FA31B5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9DEC88-D49C-2641-8E3D-4023557353B3}" type="pres">
      <dgm:prSet presAssocID="{4CA3ED26-6AE9-B443-87C0-971E35FA31B5}" presName="Triangle" presStyleLbl="alignNode1" presStyleIdx="3" presStyleCnt="9"/>
      <dgm:spPr>
        <a:solidFill>
          <a:srgbClr val="F79646"/>
        </a:solidFill>
      </dgm:spPr>
    </dgm:pt>
    <dgm:pt modelId="{492BEABA-581D-7949-A421-56BF1695DD54}" type="pres">
      <dgm:prSet presAssocID="{A79826D1-9299-FC4E-9DEF-A77B1A6A33F0}" presName="sibTrans" presStyleCnt="0"/>
      <dgm:spPr/>
    </dgm:pt>
    <dgm:pt modelId="{909B23FF-76A8-3848-90E4-17B885CC33BA}" type="pres">
      <dgm:prSet presAssocID="{A79826D1-9299-FC4E-9DEF-A77B1A6A33F0}" presName="space" presStyleCnt="0"/>
      <dgm:spPr/>
    </dgm:pt>
    <dgm:pt modelId="{52B729C9-212E-F24B-984B-74B87DDF6E1E}" type="pres">
      <dgm:prSet presAssocID="{8C62BAC6-0CC4-794A-8B9D-7F2816CBBEF1}" presName="composite" presStyleCnt="0"/>
      <dgm:spPr/>
    </dgm:pt>
    <dgm:pt modelId="{CB26BFEC-8290-9343-BE12-1BE620D71B94}" type="pres">
      <dgm:prSet presAssocID="{8C62BAC6-0CC4-794A-8B9D-7F2816CBBEF1}" presName="LShape" presStyleLbl="alignNode1" presStyleIdx="4" presStyleCnt="9"/>
      <dgm:spPr/>
    </dgm:pt>
    <dgm:pt modelId="{1988228A-E19A-2D46-9257-2D55729FF357}" type="pres">
      <dgm:prSet presAssocID="{8C62BAC6-0CC4-794A-8B9D-7F2816CBBEF1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067DF3-2E89-7C46-99CD-70D9F8FC6327}" type="pres">
      <dgm:prSet presAssocID="{8C62BAC6-0CC4-794A-8B9D-7F2816CBBEF1}" presName="Triangle" presStyleLbl="alignNode1" presStyleIdx="5" presStyleCnt="9"/>
      <dgm:spPr>
        <a:solidFill>
          <a:schemeClr val="accent6"/>
        </a:solidFill>
      </dgm:spPr>
    </dgm:pt>
    <dgm:pt modelId="{E603A0D0-96EB-6C4A-91ED-C22D436B06A6}" type="pres">
      <dgm:prSet presAssocID="{31F467A8-51D9-9C4F-960A-6EC19FCDB7D0}" presName="sibTrans" presStyleCnt="0"/>
      <dgm:spPr/>
    </dgm:pt>
    <dgm:pt modelId="{F2E98B59-A0F8-0245-8C4B-EF2415A4EF8F}" type="pres">
      <dgm:prSet presAssocID="{31F467A8-51D9-9C4F-960A-6EC19FCDB7D0}" presName="space" presStyleCnt="0"/>
      <dgm:spPr/>
    </dgm:pt>
    <dgm:pt modelId="{652F32BD-2935-9E4F-8A2E-33B21D6E6AD2}" type="pres">
      <dgm:prSet presAssocID="{B7F98449-B46F-8B43-B2FA-DD0759EAA39B}" presName="composite" presStyleCnt="0"/>
      <dgm:spPr/>
    </dgm:pt>
    <dgm:pt modelId="{6298E3BC-9DF5-5C4F-8088-F93804AAD9C4}" type="pres">
      <dgm:prSet presAssocID="{B7F98449-B46F-8B43-B2FA-DD0759EAA39B}" presName="LShape" presStyleLbl="alignNode1" presStyleIdx="6" presStyleCnt="9"/>
      <dgm:spPr/>
    </dgm:pt>
    <dgm:pt modelId="{F9D97E07-259D-AD43-B975-C6CDC7635539}" type="pres">
      <dgm:prSet presAssocID="{B7F98449-B46F-8B43-B2FA-DD0759EAA39B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7FCA25-1AE3-124E-AA10-A3C421201726}" type="pres">
      <dgm:prSet presAssocID="{B7F98449-B46F-8B43-B2FA-DD0759EAA39B}" presName="Triangle" presStyleLbl="alignNode1" presStyleIdx="7" presStyleCnt="9"/>
      <dgm:spPr>
        <a:solidFill>
          <a:schemeClr val="accent3"/>
        </a:solidFill>
      </dgm:spPr>
    </dgm:pt>
    <dgm:pt modelId="{A79CC58A-6821-C445-B663-2138F4150E3D}" type="pres">
      <dgm:prSet presAssocID="{408D2B4C-8B99-E345-A4E5-53E9B1478B0F}" presName="sibTrans" presStyleCnt="0"/>
      <dgm:spPr/>
    </dgm:pt>
    <dgm:pt modelId="{610BD6C9-F7ED-6942-BAEC-8F6F87421001}" type="pres">
      <dgm:prSet presAssocID="{408D2B4C-8B99-E345-A4E5-53E9B1478B0F}" presName="space" presStyleCnt="0"/>
      <dgm:spPr/>
    </dgm:pt>
    <dgm:pt modelId="{783D0749-7F45-DC4E-90BD-7858B68D5C5A}" type="pres">
      <dgm:prSet presAssocID="{6DEC8B27-F8AE-0545-9F32-9615F5C68DBF}" presName="composite" presStyleCnt="0"/>
      <dgm:spPr/>
    </dgm:pt>
    <dgm:pt modelId="{62D26BE8-EF91-984F-B017-6A1BCAC65550}" type="pres">
      <dgm:prSet presAssocID="{6DEC8B27-F8AE-0545-9F32-9615F5C68DBF}" presName="LShape" presStyleLbl="alignNode1" presStyleIdx="8" presStyleCnt="9"/>
      <dgm:spPr/>
    </dgm:pt>
    <dgm:pt modelId="{0FCEC06A-5337-5346-BFF5-4BB85B020777}" type="pres">
      <dgm:prSet presAssocID="{6DEC8B27-F8AE-0545-9F32-9615F5C68DBF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97DDA4-40D2-054A-AE19-670B51B3DC23}" type="presOf" srcId="{6DEC8B27-F8AE-0545-9F32-9615F5C68DBF}" destId="{0FCEC06A-5337-5346-BFF5-4BB85B020777}" srcOrd="0" destOrd="0" presId="urn:microsoft.com/office/officeart/2009/3/layout/StepUpProcess"/>
    <dgm:cxn modelId="{737AB1BC-6AC9-DD4C-8725-86E5F024BA51}" srcId="{A46A47DA-A117-7C45-9182-0798D556EBAF}" destId="{6DEC8B27-F8AE-0545-9F32-9615F5C68DBF}" srcOrd="4" destOrd="0" parTransId="{1D3DFD43-FDD5-AE4F-9F1F-18FBB4CEE51F}" sibTransId="{BCEE1083-68E5-1C4B-9CFD-FD38FE071EB4}"/>
    <dgm:cxn modelId="{BA388844-1CE7-7742-B04A-96167BA1E5C4}" type="presOf" srcId="{A46A47DA-A117-7C45-9182-0798D556EBAF}" destId="{C16F23F4-3271-4046-8127-55391C8013BA}" srcOrd="0" destOrd="0" presId="urn:microsoft.com/office/officeart/2009/3/layout/StepUpProcess"/>
    <dgm:cxn modelId="{EE781C4A-BC7D-DA4D-AF8D-702D0A24CB6A}" srcId="{A46A47DA-A117-7C45-9182-0798D556EBAF}" destId="{4CA3ED26-6AE9-B443-87C0-971E35FA31B5}" srcOrd="1" destOrd="0" parTransId="{76F3A03D-8C79-9E44-A63F-093030A19E8F}" sibTransId="{A79826D1-9299-FC4E-9DEF-A77B1A6A33F0}"/>
    <dgm:cxn modelId="{A70A60F1-5D2B-E742-B330-A67DF361DFCE}" type="presOf" srcId="{B7F98449-B46F-8B43-B2FA-DD0759EAA39B}" destId="{F9D97E07-259D-AD43-B975-C6CDC7635539}" srcOrd="0" destOrd="0" presId="urn:microsoft.com/office/officeart/2009/3/layout/StepUpProcess"/>
    <dgm:cxn modelId="{75AE1A46-4255-D344-8B94-F6341719F166}" srcId="{A46A47DA-A117-7C45-9182-0798D556EBAF}" destId="{F05DE67B-8EFB-6C49-A8A6-16CACA4A8C17}" srcOrd="0" destOrd="0" parTransId="{145F8A71-74CD-AF43-ADBF-32D77DD5AF38}" sibTransId="{51B843DD-B961-1443-BD85-1B33437D1E4E}"/>
    <dgm:cxn modelId="{68E967B8-F79C-BB4D-8487-EA7FA534FBDC}" type="presOf" srcId="{8C62BAC6-0CC4-794A-8B9D-7F2816CBBEF1}" destId="{1988228A-E19A-2D46-9257-2D55729FF357}" srcOrd="0" destOrd="0" presId="urn:microsoft.com/office/officeart/2009/3/layout/StepUpProcess"/>
    <dgm:cxn modelId="{A3C20C11-9B45-FB4C-8EC8-ECBE5127920F}" srcId="{A46A47DA-A117-7C45-9182-0798D556EBAF}" destId="{B7F98449-B46F-8B43-B2FA-DD0759EAA39B}" srcOrd="3" destOrd="0" parTransId="{D1CC77A3-7E57-5842-9995-DC71F4B3EF77}" sibTransId="{408D2B4C-8B99-E345-A4E5-53E9B1478B0F}"/>
    <dgm:cxn modelId="{013A7318-E2B4-724F-89C0-031783465FCE}" srcId="{A46A47DA-A117-7C45-9182-0798D556EBAF}" destId="{8C62BAC6-0CC4-794A-8B9D-7F2816CBBEF1}" srcOrd="2" destOrd="0" parTransId="{995F0BBC-4816-CC47-88D5-C24E9D98C092}" sibTransId="{31F467A8-51D9-9C4F-960A-6EC19FCDB7D0}"/>
    <dgm:cxn modelId="{AECB943A-FA8C-3C4B-834F-5E611657F8B2}" type="presOf" srcId="{F05DE67B-8EFB-6C49-A8A6-16CACA4A8C17}" destId="{2C3D670E-A8C9-F34E-9B18-7B261351745D}" srcOrd="0" destOrd="0" presId="urn:microsoft.com/office/officeart/2009/3/layout/StepUpProcess"/>
    <dgm:cxn modelId="{E5D0A8B3-62F9-F44A-A0CA-ECB4A914D295}" type="presOf" srcId="{4CA3ED26-6AE9-B443-87C0-971E35FA31B5}" destId="{6662348B-48A9-974E-8561-D2B5A5781357}" srcOrd="0" destOrd="0" presId="urn:microsoft.com/office/officeart/2009/3/layout/StepUpProcess"/>
    <dgm:cxn modelId="{A40AC017-D1B3-E04B-92AA-11B2BD629CA7}" type="presParOf" srcId="{C16F23F4-3271-4046-8127-55391C8013BA}" destId="{31560FB4-E815-AB45-A139-C733EAF843FC}" srcOrd="0" destOrd="0" presId="urn:microsoft.com/office/officeart/2009/3/layout/StepUpProcess"/>
    <dgm:cxn modelId="{5F763C50-4B5B-3B46-A8D5-E808A623C20D}" type="presParOf" srcId="{31560FB4-E815-AB45-A139-C733EAF843FC}" destId="{3C28AF00-1E7A-0640-844A-F46C6C186CF9}" srcOrd="0" destOrd="0" presId="urn:microsoft.com/office/officeart/2009/3/layout/StepUpProcess"/>
    <dgm:cxn modelId="{C7CEFC79-586A-D442-AF53-8F26BCFF27E6}" type="presParOf" srcId="{31560FB4-E815-AB45-A139-C733EAF843FC}" destId="{2C3D670E-A8C9-F34E-9B18-7B261351745D}" srcOrd="1" destOrd="0" presId="urn:microsoft.com/office/officeart/2009/3/layout/StepUpProcess"/>
    <dgm:cxn modelId="{1742CAE3-E29B-D74F-A1E5-A3C7263F4219}" type="presParOf" srcId="{31560FB4-E815-AB45-A139-C733EAF843FC}" destId="{3AB1E677-4431-9A44-87B0-6142C4A7D2CB}" srcOrd="2" destOrd="0" presId="urn:microsoft.com/office/officeart/2009/3/layout/StepUpProcess"/>
    <dgm:cxn modelId="{FBD57F5F-8A78-8D47-9E1C-FC861D57D32A}" type="presParOf" srcId="{C16F23F4-3271-4046-8127-55391C8013BA}" destId="{34C72874-F629-7E47-96D5-FA3A60F8A366}" srcOrd="1" destOrd="0" presId="urn:microsoft.com/office/officeart/2009/3/layout/StepUpProcess"/>
    <dgm:cxn modelId="{34DC5E60-61A4-3C44-A4C9-8E9C6B1D203A}" type="presParOf" srcId="{34C72874-F629-7E47-96D5-FA3A60F8A366}" destId="{8123B179-5068-364F-A714-1902D03BE850}" srcOrd="0" destOrd="0" presId="urn:microsoft.com/office/officeart/2009/3/layout/StepUpProcess"/>
    <dgm:cxn modelId="{B1267C69-4024-2D47-82BE-84E6056C5009}" type="presParOf" srcId="{C16F23F4-3271-4046-8127-55391C8013BA}" destId="{28796149-D168-A346-830B-4BD374D255B8}" srcOrd="2" destOrd="0" presId="urn:microsoft.com/office/officeart/2009/3/layout/StepUpProcess"/>
    <dgm:cxn modelId="{90761F21-8F45-EF48-977E-A74F0093FE86}" type="presParOf" srcId="{28796149-D168-A346-830B-4BD374D255B8}" destId="{D392F018-0B51-5846-B817-6F8A956E05E7}" srcOrd="0" destOrd="0" presId="urn:microsoft.com/office/officeart/2009/3/layout/StepUpProcess"/>
    <dgm:cxn modelId="{0962C6B4-6F62-AA4F-8737-1C5D54EE7F34}" type="presParOf" srcId="{28796149-D168-A346-830B-4BD374D255B8}" destId="{6662348B-48A9-974E-8561-D2B5A5781357}" srcOrd="1" destOrd="0" presId="urn:microsoft.com/office/officeart/2009/3/layout/StepUpProcess"/>
    <dgm:cxn modelId="{CD91E62B-8CCB-B64A-A06D-8EF60B111ECF}" type="presParOf" srcId="{28796149-D168-A346-830B-4BD374D255B8}" destId="{969DEC88-D49C-2641-8E3D-4023557353B3}" srcOrd="2" destOrd="0" presId="urn:microsoft.com/office/officeart/2009/3/layout/StepUpProcess"/>
    <dgm:cxn modelId="{2F71A9B5-4480-9D41-8549-60757040490D}" type="presParOf" srcId="{C16F23F4-3271-4046-8127-55391C8013BA}" destId="{492BEABA-581D-7949-A421-56BF1695DD54}" srcOrd="3" destOrd="0" presId="urn:microsoft.com/office/officeart/2009/3/layout/StepUpProcess"/>
    <dgm:cxn modelId="{FF27FE58-E5EE-F94B-A2B9-11A75CECBFA2}" type="presParOf" srcId="{492BEABA-581D-7949-A421-56BF1695DD54}" destId="{909B23FF-76A8-3848-90E4-17B885CC33BA}" srcOrd="0" destOrd="0" presId="urn:microsoft.com/office/officeart/2009/3/layout/StepUpProcess"/>
    <dgm:cxn modelId="{11326CE3-480E-634D-ABE4-C55C0E0541F8}" type="presParOf" srcId="{C16F23F4-3271-4046-8127-55391C8013BA}" destId="{52B729C9-212E-F24B-984B-74B87DDF6E1E}" srcOrd="4" destOrd="0" presId="urn:microsoft.com/office/officeart/2009/3/layout/StepUpProcess"/>
    <dgm:cxn modelId="{22832051-4FB4-4E4B-B843-8849A1E9CCF7}" type="presParOf" srcId="{52B729C9-212E-F24B-984B-74B87DDF6E1E}" destId="{CB26BFEC-8290-9343-BE12-1BE620D71B94}" srcOrd="0" destOrd="0" presId="urn:microsoft.com/office/officeart/2009/3/layout/StepUpProcess"/>
    <dgm:cxn modelId="{2C5E4E97-866F-CD4D-A46C-86BAA011F25C}" type="presParOf" srcId="{52B729C9-212E-F24B-984B-74B87DDF6E1E}" destId="{1988228A-E19A-2D46-9257-2D55729FF357}" srcOrd="1" destOrd="0" presId="urn:microsoft.com/office/officeart/2009/3/layout/StepUpProcess"/>
    <dgm:cxn modelId="{B498D7CA-7611-7542-8816-3C09CD1DFD82}" type="presParOf" srcId="{52B729C9-212E-F24B-984B-74B87DDF6E1E}" destId="{00067DF3-2E89-7C46-99CD-70D9F8FC6327}" srcOrd="2" destOrd="0" presId="urn:microsoft.com/office/officeart/2009/3/layout/StepUpProcess"/>
    <dgm:cxn modelId="{89A05F05-CA30-6E4C-B6C0-3E6E966B3E7A}" type="presParOf" srcId="{C16F23F4-3271-4046-8127-55391C8013BA}" destId="{E603A0D0-96EB-6C4A-91ED-C22D436B06A6}" srcOrd="5" destOrd="0" presId="urn:microsoft.com/office/officeart/2009/3/layout/StepUpProcess"/>
    <dgm:cxn modelId="{FAAC526F-1EAC-0C48-B245-9915BCBBE610}" type="presParOf" srcId="{E603A0D0-96EB-6C4A-91ED-C22D436B06A6}" destId="{F2E98B59-A0F8-0245-8C4B-EF2415A4EF8F}" srcOrd="0" destOrd="0" presId="urn:microsoft.com/office/officeart/2009/3/layout/StepUpProcess"/>
    <dgm:cxn modelId="{E27BCC11-8B62-5F4F-8D2D-B3BD21C2F294}" type="presParOf" srcId="{C16F23F4-3271-4046-8127-55391C8013BA}" destId="{652F32BD-2935-9E4F-8A2E-33B21D6E6AD2}" srcOrd="6" destOrd="0" presId="urn:microsoft.com/office/officeart/2009/3/layout/StepUpProcess"/>
    <dgm:cxn modelId="{826935EA-27FC-754D-B388-60606676D3EB}" type="presParOf" srcId="{652F32BD-2935-9E4F-8A2E-33B21D6E6AD2}" destId="{6298E3BC-9DF5-5C4F-8088-F93804AAD9C4}" srcOrd="0" destOrd="0" presId="urn:microsoft.com/office/officeart/2009/3/layout/StepUpProcess"/>
    <dgm:cxn modelId="{18E0A649-DED1-8D42-89E8-EF6B92A797FA}" type="presParOf" srcId="{652F32BD-2935-9E4F-8A2E-33B21D6E6AD2}" destId="{F9D97E07-259D-AD43-B975-C6CDC7635539}" srcOrd="1" destOrd="0" presId="urn:microsoft.com/office/officeart/2009/3/layout/StepUpProcess"/>
    <dgm:cxn modelId="{C077CF68-B67F-CD49-93ED-37C972933198}" type="presParOf" srcId="{652F32BD-2935-9E4F-8A2E-33B21D6E6AD2}" destId="{B97FCA25-1AE3-124E-AA10-A3C421201726}" srcOrd="2" destOrd="0" presId="urn:microsoft.com/office/officeart/2009/3/layout/StepUpProcess"/>
    <dgm:cxn modelId="{65212655-3561-FD40-8623-038DC22931D4}" type="presParOf" srcId="{C16F23F4-3271-4046-8127-55391C8013BA}" destId="{A79CC58A-6821-C445-B663-2138F4150E3D}" srcOrd="7" destOrd="0" presId="urn:microsoft.com/office/officeart/2009/3/layout/StepUpProcess"/>
    <dgm:cxn modelId="{3B048361-2578-674A-95D9-DA4F7DD760E8}" type="presParOf" srcId="{A79CC58A-6821-C445-B663-2138F4150E3D}" destId="{610BD6C9-F7ED-6942-BAEC-8F6F87421001}" srcOrd="0" destOrd="0" presId="urn:microsoft.com/office/officeart/2009/3/layout/StepUpProcess"/>
    <dgm:cxn modelId="{16CCF0CA-A278-E04C-9608-15459D150A9B}" type="presParOf" srcId="{C16F23F4-3271-4046-8127-55391C8013BA}" destId="{783D0749-7F45-DC4E-90BD-7858B68D5C5A}" srcOrd="8" destOrd="0" presId="urn:microsoft.com/office/officeart/2009/3/layout/StepUpProcess"/>
    <dgm:cxn modelId="{877F9F30-BB0E-6F4C-8981-63FB880BD580}" type="presParOf" srcId="{783D0749-7F45-DC4E-90BD-7858B68D5C5A}" destId="{62D26BE8-EF91-984F-B017-6A1BCAC65550}" srcOrd="0" destOrd="0" presId="urn:microsoft.com/office/officeart/2009/3/layout/StepUpProcess"/>
    <dgm:cxn modelId="{53A1ED51-6702-B24F-847E-6F5FEC785B00}" type="presParOf" srcId="{783D0749-7F45-DC4E-90BD-7858B68D5C5A}" destId="{0FCEC06A-5337-5346-BFF5-4BB85B02077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CE9091-1488-9E44-943F-D28260CC85AE}">
      <dsp:nvSpPr>
        <dsp:cNvPr id="0" name=""/>
        <dsp:cNvSpPr/>
      </dsp:nvSpPr>
      <dsp:spPr>
        <a:xfrm>
          <a:off x="0" y="71534"/>
          <a:ext cx="4885363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latin typeface="Myriad Pro"/>
              <a:cs typeface="Myriad Pro"/>
            </a:rPr>
            <a:t>AVOD</a:t>
          </a:r>
          <a:endParaRPr lang="en-US" sz="2100" kern="1200" dirty="0">
            <a:latin typeface="Myriad Pro"/>
            <a:cs typeface="Myriad Pro"/>
          </a:endParaRPr>
        </a:p>
      </dsp:txBody>
      <dsp:txXfrm>
        <a:off x="24588" y="96122"/>
        <a:ext cx="4836187" cy="454509"/>
      </dsp:txXfrm>
    </dsp:sp>
    <dsp:sp modelId="{F5F1B676-923F-E04B-8AD5-C0A7D4AA35FA}">
      <dsp:nvSpPr>
        <dsp:cNvPr id="0" name=""/>
        <dsp:cNvSpPr/>
      </dsp:nvSpPr>
      <dsp:spPr>
        <a:xfrm>
          <a:off x="0" y="575219"/>
          <a:ext cx="4885363" cy="1521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11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Myriad Pro"/>
              <a:cs typeface="Myriad Pro"/>
            </a:rPr>
            <a:t>Максимизация трафика</a:t>
          </a:r>
          <a:r>
            <a:rPr lang="en-GB" sz="1600" kern="1200" dirty="0" smtClean="0">
              <a:latin typeface="Myriad Pro"/>
              <a:cs typeface="Myriad Pro"/>
            </a:rPr>
            <a:t> </a:t>
          </a:r>
          <a:r>
            <a:rPr lang="ru-RU" sz="1600" kern="1200" dirty="0" smtClean="0">
              <a:latin typeface="Myriad Pro"/>
              <a:cs typeface="Myriad Pro"/>
            </a:rPr>
            <a:t>(</a:t>
          </a:r>
          <a:r>
            <a:rPr lang="en-GB" sz="1600" kern="1200" dirty="0" smtClean="0">
              <a:latin typeface="Myriad Pro"/>
              <a:cs typeface="Myriad Pro"/>
            </a:rPr>
            <a:t>organic, </a:t>
          </a:r>
          <a:r>
            <a:rPr lang="en-GB" sz="1600" kern="1200" dirty="0" err="1" smtClean="0">
              <a:latin typeface="Myriad Pro"/>
              <a:cs typeface="Myriad Pro"/>
            </a:rPr>
            <a:t>cpc</a:t>
          </a:r>
          <a:r>
            <a:rPr lang="en-GB" sz="1600" kern="1200" dirty="0" smtClean="0">
              <a:latin typeface="Myriad Pro"/>
              <a:cs typeface="Myriad Pro"/>
            </a:rPr>
            <a:t>)</a:t>
          </a:r>
          <a:endParaRPr lang="en-US" sz="1600" kern="1200" dirty="0">
            <a:latin typeface="Myriad Pro"/>
            <a:cs typeface="Myriad Pro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Myriad Pro"/>
              <a:cs typeface="Myriad Pro"/>
            </a:rPr>
            <a:t>Максимизация просмотров видео (</a:t>
          </a:r>
          <a:r>
            <a:rPr lang="en-GB" sz="1600" kern="1200" dirty="0" smtClean="0">
              <a:latin typeface="Myriad Pro"/>
              <a:cs typeface="Myriad Pro"/>
            </a:rPr>
            <a:t>Pre-rolls, Mid-rolls, Post-rolls)</a:t>
          </a:r>
          <a:endParaRPr lang="en-US" sz="1600" kern="1200" dirty="0">
            <a:latin typeface="Myriad Pro"/>
            <a:cs typeface="Myriad Pro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Myriad Pro"/>
              <a:cs typeface="Myriad Pro"/>
            </a:rPr>
            <a:t>Увеличение глубины просмотра</a:t>
          </a:r>
          <a:r>
            <a:rPr lang="en-GB" sz="1600" kern="1200" dirty="0" smtClean="0">
              <a:latin typeface="Myriad Pro"/>
              <a:cs typeface="Myriad Pro"/>
            </a:rPr>
            <a:t> </a:t>
          </a:r>
          <a:r>
            <a:rPr lang="ru-RU" sz="1600" kern="1200" dirty="0" smtClean="0">
              <a:latin typeface="Myriad Pro"/>
              <a:cs typeface="Myriad Pro"/>
            </a:rPr>
            <a:t>как видео, так и страниц за посещение</a:t>
          </a:r>
          <a:endParaRPr lang="en-US" sz="1600" kern="1200" dirty="0">
            <a:latin typeface="Myriad Pro"/>
            <a:cs typeface="Myriad Pro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Myriad Pro"/>
              <a:cs typeface="Myriad Pro"/>
            </a:rPr>
            <a:t>Конверсии (продажи подписок и супер-премьер)</a:t>
          </a:r>
          <a:endParaRPr lang="en-US" sz="1600" kern="1200" dirty="0">
            <a:latin typeface="Myriad Pro"/>
            <a:cs typeface="Myriad Pro"/>
          </a:endParaRPr>
        </a:p>
      </dsp:txBody>
      <dsp:txXfrm>
        <a:off x="0" y="575219"/>
        <a:ext cx="4885363" cy="1521450"/>
      </dsp:txXfrm>
    </dsp:sp>
    <dsp:sp modelId="{488341D4-786D-3E48-B43C-0248B0BCDCAC}">
      <dsp:nvSpPr>
        <dsp:cNvPr id="0" name=""/>
        <dsp:cNvSpPr/>
      </dsp:nvSpPr>
      <dsp:spPr>
        <a:xfrm>
          <a:off x="0" y="2096669"/>
          <a:ext cx="4885363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CPA</a:t>
          </a:r>
          <a:endParaRPr lang="en-US" sz="2100" kern="1200" dirty="0"/>
        </a:p>
      </dsp:txBody>
      <dsp:txXfrm>
        <a:off x="24588" y="2121257"/>
        <a:ext cx="4836187" cy="454509"/>
      </dsp:txXfrm>
    </dsp:sp>
    <dsp:sp modelId="{3F6BA0FE-55C2-574E-81D3-899B75CA75A1}">
      <dsp:nvSpPr>
        <dsp:cNvPr id="0" name=""/>
        <dsp:cNvSpPr/>
      </dsp:nvSpPr>
      <dsp:spPr>
        <a:xfrm>
          <a:off x="0" y="2600354"/>
          <a:ext cx="4885363" cy="554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11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Myriad Pro"/>
              <a:cs typeface="Myriad Pro"/>
            </a:rPr>
            <a:t>Увеличение числа подписок</a:t>
          </a:r>
          <a:endParaRPr lang="en-US" sz="1600" kern="1200" dirty="0">
            <a:latin typeface="Myriad Pro"/>
            <a:cs typeface="Myriad Pro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Myriad Pro"/>
              <a:cs typeface="Myriad Pro"/>
            </a:rPr>
            <a:t>Увеличение покупок  супер-премьер</a:t>
          </a:r>
          <a:endParaRPr lang="en-US" sz="1600" kern="1200" dirty="0">
            <a:latin typeface="Myriad Pro"/>
            <a:cs typeface="Myriad Pro"/>
          </a:endParaRPr>
        </a:p>
      </dsp:txBody>
      <dsp:txXfrm>
        <a:off x="0" y="2600354"/>
        <a:ext cx="4885363" cy="5542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408665-AF71-9C43-9004-0B3F114A7982}">
      <dsp:nvSpPr>
        <dsp:cNvPr id="0" name=""/>
        <dsp:cNvSpPr/>
      </dsp:nvSpPr>
      <dsp:spPr>
        <a:xfrm>
          <a:off x="4093" y="328870"/>
          <a:ext cx="1861062" cy="8127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Myriad Pro"/>
              <a:cs typeface="Myriad Pro"/>
            </a:rPr>
            <a:t>Аудит статистики</a:t>
          </a:r>
          <a:endParaRPr lang="en-US" sz="1400" kern="1200" dirty="0">
            <a:latin typeface="Myriad Pro"/>
            <a:cs typeface="Myriad Pro"/>
          </a:endParaRPr>
        </a:p>
      </dsp:txBody>
      <dsp:txXfrm>
        <a:off x="4093" y="328870"/>
        <a:ext cx="1861062" cy="541822"/>
      </dsp:txXfrm>
    </dsp:sp>
    <dsp:sp modelId="{3B5A844E-B548-1E42-BB18-D4FD85AFB7B2}">
      <dsp:nvSpPr>
        <dsp:cNvPr id="0" name=""/>
        <dsp:cNvSpPr/>
      </dsp:nvSpPr>
      <dsp:spPr>
        <a:xfrm>
          <a:off x="385274" y="870692"/>
          <a:ext cx="1861062" cy="3326400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Myriad Pro"/>
              <a:cs typeface="Myriad Pro"/>
            </a:rPr>
            <a:t>Механизм подсчета просмотров по источнику (</a:t>
          </a:r>
          <a:r>
            <a:rPr lang="en-GB" sz="1400" kern="1200" dirty="0" smtClean="0">
              <a:latin typeface="Myriad Pro"/>
              <a:cs typeface="Myriad Pro"/>
            </a:rPr>
            <a:t>GA – </a:t>
          </a:r>
          <a:r>
            <a:rPr lang="ru-RU" sz="1400" kern="1200" dirty="0" smtClean="0">
              <a:latin typeface="Myriad Pro"/>
              <a:cs typeface="Myriad Pro"/>
            </a:rPr>
            <a:t>внутренняя система)</a:t>
          </a:r>
          <a:endParaRPr lang="en-US" sz="1400" kern="1200" dirty="0">
            <a:latin typeface="Myriad Pro"/>
            <a:cs typeface="Myriad Pro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Myriad Pro"/>
              <a:cs typeface="Myriad Pro"/>
            </a:rPr>
            <a:t>Составление базовой схемы расчета </a:t>
          </a:r>
          <a:r>
            <a:rPr lang="en-GB" sz="1400" kern="1200" dirty="0" smtClean="0">
              <a:latin typeface="Myriad Pro"/>
              <a:cs typeface="Myriad Pro"/>
            </a:rPr>
            <a:t>KPI</a:t>
          </a:r>
          <a:endParaRPr lang="en-US" sz="1400" kern="1200" dirty="0">
            <a:latin typeface="Myriad Pro"/>
            <a:cs typeface="Myriad Pro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Myriad Pro"/>
              <a:cs typeface="Myriad Pro"/>
            </a:rPr>
            <a:t>Составление формы договора и механизма расчета результатов и премий.</a:t>
          </a:r>
          <a:endParaRPr lang="en-US" sz="1400" kern="1200" dirty="0">
            <a:latin typeface="Myriad Pro"/>
            <a:cs typeface="Myriad Pro"/>
          </a:endParaRPr>
        </a:p>
      </dsp:txBody>
      <dsp:txXfrm>
        <a:off x="439783" y="925201"/>
        <a:ext cx="1752044" cy="3217382"/>
      </dsp:txXfrm>
    </dsp:sp>
    <dsp:sp modelId="{DB97A406-268D-DB40-AF73-480E1182E7B3}">
      <dsp:nvSpPr>
        <dsp:cNvPr id="0" name=""/>
        <dsp:cNvSpPr/>
      </dsp:nvSpPr>
      <dsp:spPr>
        <a:xfrm>
          <a:off x="2147286" y="368106"/>
          <a:ext cx="598116" cy="46335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>
            <a:latin typeface="Myriad Pro"/>
            <a:cs typeface="Myriad Pro"/>
          </a:endParaRPr>
        </a:p>
      </dsp:txBody>
      <dsp:txXfrm>
        <a:off x="2147286" y="460776"/>
        <a:ext cx="459111" cy="278010"/>
      </dsp:txXfrm>
    </dsp:sp>
    <dsp:sp modelId="{9BEF63DB-8A3B-4745-AFBA-EFB4D36AB969}">
      <dsp:nvSpPr>
        <dsp:cNvPr id="0" name=""/>
        <dsp:cNvSpPr/>
      </dsp:nvSpPr>
      <dsp:spPr>
        <a:xfrm>
          <a:off x="2993677" y="328870"/>
          <a:ext cx="1861062" cy="8127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Myriad Pro"/>
              <a:cs typeface="Myriad Pro"/>
            </a:rPr>
            <a:t>Аудит платного трафика</a:t>
          </a:r>
          <a:endParaRPr lang="en-US" sz="1400" kern="1200" dirty="0">
            <a:latin typeface="Myriad Pro"/>
            <a:cs typeface="Myriad Pro"/>
          </a:endParaRPr>
        </a:p>
      </dsp:txBody>
      <dsp:txXfrm>
        <a:off x="2993677" y="328870"/>
        <a:ext cx="1861062" cy="541822"/>
      </dsp:txXfrm>
    </dsp:sp>
    <dsp:sp modelId="{8453D4DC-FB04-9249-B9B7-6B6FD9F3037E}">
      <dsp:nvSpPr>
        <dsp:cNvPr id="0" name=""/>
        <dsp:cNvSpPr/>
      </dsp:nvSpPr>
      <dsp:spPr>
        <a:xfrm>
          <a:off x="3374859" y="870692"/>
          <a:ext cx="1861062" cy="3326400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Myriad Pro"/>
              <a:cs typeface="Myriad Pro"/>
            </a:rPr>
            <a:t>Перенос подсчета просмотров на уровень ключевых слов</a:t>
          </a:r>
          <a:endParaRPr lang="en-US" sz="1400" kern="1200" dirty="0">
            <a:latin typeface="Myriad Pro"/>
            <a:cs typeface="Myriad Pro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Myriad Pro"/>
              <a:cs typeface="Myriad Pro"/>
            </a:rPr>
            <a:t>Отключение неэффективных слов</a:t>
          </a:r>
          <a:endParaRPr lang="en-US" sz="1400" kern="1200" dirty="0">
            <a:latin typeface="Myriad Pro"/>
            <a:cs typeface="Myriad Pro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Myriad Pro"/>
              <a:cs typeface="Myriad Pro"/>
            </a:rPr>
            <a:t>Глобальная реструктуризация аккаунтов контекстной рекламы </a:t>
          </a:r>
          <a:endParaRPr lang="en-US" sz="1400" kern="1200" dirty="0">
            <a:latin typeface="Myriad Pro"/>
            <a:cs typeface="Myriad Pro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Myriad Pro"/>
              <a:cs typeface="Myriad Pro"/>
            </a:rPr>
            <a:t>Война за цену просмотра</a:t>
          </a:r>
          <a:endParaRPr lang="en-US" sz="1400" b="1" kern="1200" dirty="0">
            <a:latin typeface="Myriad Pro"/>
            <a:cs typeface="Myriad Pro"/>
          </a:endParaRPr>
        </a:p>
      </dsp:txBody>
      <dsp:txXfrm>
        <a:off x="3429368" y="925201"/>
        <a:ext cx="1752044" cy="3217382"/>
      </dsp:txXfrm>
    </dsp:sp>
    <dsp:sp modelId="{58B5BDF6-88AC-B848-825C-ADCCA4329193}">
      <dsp:nvSpPr>
        <dsp:cNvPr id="0" name=""/>
        <dsp:cNvSpPr/>
      </dsp:nvSpPr>
      <dsp:spPr>
        <a:xfrm>
          <a:off x="5136871" y="368106"/>
          <a:ext cx="598116" cy="46335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>
            <a:latin typeface="Myriad Pro"/>
            <a:cs typeface="Myriad Pro"/>
          </a:endParaRPr>
        </a:p>
      </dsp:txBody>
      <dsp:txXfrm>
        <a:off x="5136871" y="460776"/>
        <a:ext cx="459111" cy="278010"/>
      </dsp:txXfrm>
    </dsp:sp>
    <dsp:sp modelId="{BB12D30A-3B1F-DE46-839C-6784A0349F36}">
      <dsp:nvSpPr>
        <dsp:cNvPr id="0" name=""/>
        <dsp:cNvSpPr/>
      </dsp:nvSpPr>
      <dsp:spPr>
        <a:xfrm>
          <a:off x="5983262" y="328870"/>
          <a:ext cx="1861062" cy="8127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Myriad Pro"/>
              <a:cs typeface="Myriad Pro"/>
            </a:rPr>
            <a:t>Аудит </a:t>
          </a:r>
          <a:r>
            <a:rPr lang="en-GB" sz="1400" kern="1200" dirty="0" smtClean="0">
              <a:latin typeface="Myriad Pro"/>
              <a:cs typeface="Myriad Pro"/>
            </a:rPr>
            <a:t>SEO</a:t>
          </a:r>
          <a:endParaRPr lang="en-US" sz="1400" kern="1200" dirty="0">
            <a:latin typeface="Myriad Pro"/>
            <a:cs typeface="Myriad Pro"/>
          </a:endParaRPr>
        </a:p>
      </dsp:txBody>
      <dsp:txXfrm>
        <a:off x="5983262" y="328870"/>
        <a:ext cx="1861062" cy="541822"/>
      </dsp:txXfrm>
    </dsp:sp>
    <dsp:sp modelId="{A001D8B9-FC84-6E4F-A162-974178061EF4}">
      <dsp:nvSpPr>
        <dsp:cNvPr id="0" name=""/>
        <dsp:cNvSpPr/>
      </dsp:nvSpPr>
      <dsp:spPr>
        <a:xfrm>
          <a:off x="6364443" y="870692"/>
          <a:ext cx="1861062" cy="3326400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Myriad Pro"/>
              <a:cs typeface="Myriad Pro"/>
            </a:rPr>
            <a:t>Составление ТЗ на устранение технических недочетов</a:t>
          </a:r>
          <a:endParaRPr lang="en-US" sz="1400" kern="1200" dirty="0">
            <a:latin typeface="Myriad Pro"/>
            <a:cs typeface="Myriad Pro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Myriad Pro"/>
              <a:cs typeface="Myriad Pro"/>
            </a:rPr>
            <a:t>Аудит ссылочного окружения</a:t>
          </a:r>
          <a:endParaRPr lang="en-US" sz="1400" kern="1200" dirty="0">
            <a:latin typeface="Myriad Pro"/>
            <a:cs typeface="Myriad Pro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Myriad Pro"/>
              <a:cs typeface="Myriad Pro"/>
            </a:rPr>
            <a:t>Убеждение технических специалистов в важности внедрения правок</a:t>
          </a:r>
          <a:endParaRPr lang="en-US" sz="1400" kern="1200" dirty="0">
            <a:latin typeface="Myriad Pro"/>
            <a:cs typeface="Myriad Pro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Myriad Pro"/>
              <a:cs typeface="Myriad Pro"/>
            </a:rPr>
            <a:t>Война за внедрение правок</a:t>
          </a:r>
          <a:endParaRPr lang="en-US" sz="1400" b="1" kern="1200" dirty="0">
            <a:latin typeface="Myriad Pro"/>
            <a:cs typeface="Myriad Pro"/>
          </a:endParaRPr>
        </a:p>
      </dsp:txBody>
      <dsp:txXfrm>
        <a:off x="6418952" y="925201"/>
        <a:ext cx="1752044" cy="32173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0E0BC0-8733-AC44-A3FE-8C506A4D995D}">
      <dsp:nvSpPr>
        <dsp:cNvPr id="0" name=""/>
        <dsp:cNvSpPr/>
      </dsp:nvSpPr>
      <dsp:spPr>
        <a:xfrm>
          <a:off x="2211887" y="1205"/>
          <a:ext cx="2455414" cy="12277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Работа специалиста</a:t>
          </a:r>
          <a:endParaRPr lang="en-US" sz="2300" kern="1200" dirty="0"/>
        </a:p>
      </dsp:txBody>
      <dsp:txXfrm>
        <a:off x="2247845" y="37163"/>
        <a:ext cx="2383498" cy="1155791"/>
      </dsp:txXfrm>
    </dsp:sp>
    <dsp:sp modelId="{FA92C71A-3777-7B4B-B13E-78DBE1CCB84D}">
      <dsp:nvSpPr>
        <dsp:cNvPr id="0" name=""/>
        <dsp:cNvSpPr/>
      </dsp:nvSpPr>
      <dsp:spPr>
        <a:xfrm rot="3600000">
          <a:off x="3813691" y="2155554"/>
          <a:ext cx="1278704" cy="42969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3942600" y="2241493"/>
        <a:ext cx="1020886" cy="257819"/>
      </dsp:txXfrm>
    </dsp:sp>
    <dsp:sp modelId="{EE8B4117-EC7A-F849-AA0B-EAB4FDAC171D}">
      <dsp:nvSpPr>
        <dsp:cNvPr id="0" name=""/>
        <dsp:cNvSpPr/>
      </dsp:nvSpPr>
      <dsp:spPr>
        <a:xfrm>
          <a:off x="4238785" y="3511894"/>
          <a:ext cx="2455414" cy="12277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Доказать полезность</a:t>
          </a:r>
          <a:endParaRPr lang="en-US" sz="2300" kern="1200" dirty="0"/>
        </a:p>
      </dsp:txBody>
      <dsp:txXfrm>
        <a:off x="4274743" y="3547852"/>
        <a:ext cx="2383498" cy="1155791"/>
      </dsp:txXfrm>
    </dsp:sp>
    <dsp:sp modelId="{068F5E29-475A-AE4D-9FDB-7C9AB759A06F}">
      <dsp:nvSpPr>
        <dsp:cNvPr id="0" name=""/>
        <dsp:cNvSpPr/>
      </dsp:nvSpPr>
      <dsp:spPr>
        <a:xfrm rot="10800000">
          <a:off x="2800242" y="3910899"/>
          <a:ext cx="1278704" cy="42969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2929151" y="3996838"/>
        <a:ext cx="1020886" cy="257819"/>
      </dsp:txXfrm>
    </dsp:sp>
    <dsp:sp modelId="{47C53942-1EFE-F84E-B795-F82ED8052FBA}">
      <dsp:nvSpPr>
        <dsp:cNvPr id="0" name=""/>
        <dsp:cNvSpPr/>
      </dsp:nvSpPr>
      <dsp:spPr>
        <a:xfrm>
          <a:off x="184990" y="3511894"/>
          <a:ext cx="2455414" cy="12277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Внедрить показатели в отчетность</a:t>
          </a:r>
          <a:endParaRPr lang="en-US" sz="2300" kern="1200" dirty="0"/>
        </a:p>
      </dsp:txBody>
      <dsp:txXfrm>
        <a:off x="220948" y="3547852"/>
        <a:ext cx="2383498" cy="1155791"/>
      </dsp:txXfrm>
    </dsp:sp>
    <dsp:sp modelId="{77BAA4DC-C462-C848-B69F-58896CEE7513}">
      <dsp:nvSpPr>
        <dsp:cNvPr id="0" name=""/>
        <dsp:cNvSpPr/>
      </dsp:nvSpPr>
      <dsp:spPr>
        <a:xfrm rot="18000000">
          <a:off x="1786794" y="2155554"/>
          <a:ext cx="1278704" cy="42969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1915703" y="2241493"/>
        <a:ext cx="1020886" cy="2578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28AF00-1E7A-0640-844A-F46C6C186CF9}">
      <dsp:nvSpPr>
        <dsp:cNvPr id="0" name=""/>
        <dsp:cNvSpPr/>
      </dsp:nvSpPr>
      <dsp:spPr>
        <a:xfrm rot="5400000">
          <a:off x="318200" y="2578134"/>
          <a:ext cx="953906" cy="158727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C3D670E-A8C9-F34E-9B18-7B261351745D}">
      <dsp:nvSpPr>
        <dsp:cNvPr id="0" name=""/>
        <dsp:cNvSpPr/>
      </dsp:nvSpPr>
      <dsp:spPr>
        <a:xfrm>
          <a:off x="158969" y="3052388"/>
          <a:ext cx="1433004" cy="12561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Учет показателей в </a:t>
          </a:r>
          <a:r>
            <a:rPr lang="en-GB" sz="1300" kern="1200" dirty="0" smtClean="0"/>
            <a:t>GA</a:t>
          </a:r>
          <a:endParaRPr lang="en-US" sz="1300" kern="1200" dirty="0"/>
        </a:p>
      </dsp:txBody>
      <dsp:txXfrm>
        <a:off x="158969" y="3052388"/>
        <a:ext cx="1433004" cy="1256112"/>
      </dsp:txXfrm>
    </dsp:sp>
    <dsp:sp modelId="{3AB1E677-4431-9A44-87B0-6142C4A7D2CB}">
      <dsp:nvSpPr>
        <dsp:cNvPr id="0" name=""/>
        <dsp:cNvSpPr/>
      </dsp:nvSpPr>
      <dsp:spPr>
        <a:xfrm>
          <a:off x="1321596" y="2461276"/>
          <a:ext cx="270378" cy="270378"/>
        </a:xfrm>
        <a:prstGeom prst="triangle">
          <a:avLst>
            <a:gd name="adj" fmla="val 100000"/>
          </a:avLst>
        </a:prstGeom>
        <a:solidFill>
          <a:srgbClr val="FF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392F018-0B51-5846-B817-6F8A956E05E7}">
      <dsp:nvSpPr>
        <dsp:cNvPr id="0" name=""/>
        <dsp:cNvSpPr/>
      </dsp:nvSpPr>
      <dsp:spPr>
        <a:xfrm rot="5400000">
          <a:off x="2072478" y="2144036"/>
          <a:ext cx="953906" cy="158727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662348B-48A9-974E-8561-D2B5A5781357}">
      <dsp:nvSpPr>
        <dsp:cNvPr id="0" name=""/>
        <dsp:cNvSpPr/>
      </dsp:nvSpPr>
      <dsp:spPr>
        <a:xfrm>
          <a:off x="1913247" y="2618291"/>
          <a:ext cx="1433004" cy="12561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Составление комплексного отчета по источникам</a:t>
          </a:r>
          <a:endParaRPr lang="en-US" sz="1300" kern="1200" dirty="0"/>
        </a:p>
      </dsp:txBody>
      <dsp:txXfrm>
        <a:off x="1913247" y="2618291"/>
        <a:ext cx="1433004" cy="1256112"/>
      </dsp:txXfrm>
    </dsp:sp>
    <dsp:sp modelId="{969DEC88-D49C-2641-8E3D-4023557353B3}">
      <dsp:nvSpPr>
        <dsp:cNvPr id="0" name=""/>
        <dsp:cNvSpPr/>
      </dsp:nvSpPr>
      <dsp:spPr>
        <a:xfrm>
          <a:off x="3075874" y="2027179"/>
          <a:ext cx="270378" cy="270378"/>
        </a:xfrm>
        <a:prstGeom prst="triangle">
          <a:avLst>
            <a:gd name="adj" fmla="val 100000"/>
          </a:avLst>
        </a:prstGeom>
        <a:solidFill>
          <a:srgbClr val="F79646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B26BFEC-8290-9343-BE12-1BE620D71B94}">
      <dsp:nvSpPr>
        <dsp:cNvPr id="0" name=""/>
        <dsp:cNvSpPr/>
      </dsp:nvSpPr>
      <dsp:spPr>
        <a:xfrm rot="5400000">
          <a:off x="3826756" y="1709938"/>
          <a:ext cx="953906" cy="158727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88228A-E19A-2D46-9257-2D55729FF357}">
      <dsp:nvSpPr>
        <dsp:cNvPr id="0" name=""/>
        <dsp:cNvSpPr/>
      </dsp:nvSpPr>
      <dsp:spPr>
        <a:xfrm>
          <a:off x="3667525" y="2184193"/>
          <a:ext cx="1433004" cy="12561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Автоматизация обновления данных</a:t>
          </a:r>
          <a:endParaRPr lang="en-US" sz="1300" kern="1200" dirty="0"/>
        </a:p>
      </dsp:txBody>
      <dsp:txXfrm>
        <a:off x="3667525" y="2184193"/>
        <a:ext cx="1433004" cy="1256112"/>
      </dsp:txXfrm>
    </dsp:sp>
    <dsp:sp modelId="{00067DF3-2E89-7C46-99CD-70D9F8FC6327}">
      <dsp:nvSpPr>
        <dsp:cNvPr id="0" name=""/>
        <dsp:cNvSpPr/>
      </dsp:nvSpPr>
      <dsp:spPr>
        <a:xfrm>
          <a:off x="4830151" y="1593081"/>
          <a:ext cx="270378" cy="270378"/>
        </a:xfrm>
        <a:prstGeom prst="triangle">
          <a:avLst>
            <a:gd name="adj" fmla="val 100000"/>
          </a:avLst>
        </a:prstGeom>
        <a:solidFill>
          <a:schemeClr val="accent6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298E3BC-9DF5-5C4F-8088-F93804AAD9C4}">
      <dsp:nvSpPr>
        <dsp:cNvPr id="0" name=""/>
        <dsp:cNvSpPr/>
      </dsp:nvSpPr>
      <dsp:spPr>
        <a:xfrm rot="5400000">
          <a:off x="5581034" y="1275840"/>
          <a:ext cx="953906" cy="158727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9D97E07-259D-AD43-B975-C6CDC7635539}">
      <dsp:nvSpPr>
        <dsp:cNvPr id="0" name=""/>
        <dsp:cNvSpPr/>
      </dsp:nvSpPr>
      <dsp:spPr>
        <a:xfrm>
          <a:off x="5421803" y="1750095"/>
          <a:ext cx="1433004" cy="12561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Приведение данных </a:t>
          </a:r>
          <a:r>
            <a:rPr lang="en-GB" sz="1300" kern="1200" dirty="0" smtClean="0"/>
            <a:t>GA </a:t>
          </a:r>
          <a:r>
            <a:rPr lang="ru-RU" sz="1300" kern="1200" dirty="0" smtClean="0"/>
            <a:t>к внутренним системам</a:t>
          </a:r>
          <a:endParaRPr lang="en-US" sz="1300" kern="1200" dirty="0"/>
        </a:p>
      </dsp:txBody>
      <dsp:txXfrm>
        <a:off x="5421803" y="1750095"/>
        <a:ext cx="1433004" cy="1256112"/>
      </dsp:txXfrm>
    </dsp:sp>
    <dsp:sp modelId="{B97FCA25-1AE3-124E-AA10-A3C421201726}">
      <dsp:nvSpPr>
        <dsp:cNvPr id="0" name=""/>
        <dsp:cNvSpPr/>
      </dsp:nvSpPr>
      <dsp:spPr>
        <a:xfrm>
          <a:off x="6584429" y="1158983"/>
          <a:ext cx="270378" cy="270378"/>
        </a:xfrm>
        <a:prstGeom prst="triangle">
          <a:avLst>
            <a:gd name="adj" fmla="val 100000"/>
          </a:avLst>
        </a:prstGeom>
        <a:solidFill>
          <a:schemeClr val="accent3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2D26BE8-EF91-984F-B017-6A1BCAC65550}">
      <dsp:nvSpPr>
        <dsp:cNvPr id="0" name=""/>
        <dsp:cNvSpPr/>
      </dsp:nvSpPr>
      <dsp:spPr>
        <a:xfrm rot="5400000">
          <a:off x="7335311" y="841742"/>
          <a:ext cx="953906" cy="158727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FCEC06A-5337-5346-BFF5-4BB85B020777}">
      <dsp:nvSpPr>
        <dsp:cNvPr id="0" name=""/>
        <dsp:cNvSpPr/>
      </dsp:nvSpPr>
      <dsp:spPr>
        <a:xfrm>
          <a:off x="7176081" y="1315997"/>
          <a:ext cx="1433004" cy="12561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Использование данных для отчетов акционерам, прогнозов, договоров</a:t>
          </a:r>
          <a:endParaRPr lang="en-US" sz="1300" kern="1200" dirty="0"/>
        </a:p>
      </dsp:txBody>
      <dsp:txXfrm>
        <a:off x="7176081" y="1315997"/>
        <a:ext cx="1433004" cy="12561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ACCB07-ADF6-C847-941A-D028AED73F11}" type="datetimeFigureOut">
              <a:rPr lang="en-US" smtClean="0"/>
              <a:t>23/03/2014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368A2-71CA-8F46-943F-465054B97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00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Спокойно с этим клиентом не было никогда ))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368A2-71CA-8F46-943F-465054B97A3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106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368A2-71CA-8F46-943F-465054B97A3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32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6EF8-C6BF-5046-A6FE-2834A2A40E44}" type="datetimeFigureOut">
              <a:rPr lang="en-US" smtClean="0"/>
              <a:t>23/03/2014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AE2F-29FC-F44B-AC8B-64F0BB59B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52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6EF8-C6BF-5046-A6FE-2834A2A40E44}" type="datetimeFigureOut">
              <a:rPr lang="en-US" smtClean="0"/>
              <a:t>23/03/2014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AE2F-29FC-F44B-AC8B-64F0BB59B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511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6EF8-C6BF-5046-A6FE-2834A2A40E44}" type="datetimeFigureOut">
              <a:rPr lang="en-US" smtClean="0"/>
              <a:t>23/03/2014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AE2F-29FC-F44B-AC8B-64F0BB59B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601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6EF8-C6BF-5046-A6FE-2834A2A40E44}" type="datetimeFigureOut">
              <a:rPr lang="en-US" smtClean="0"/>
              <a:t>23/03/2014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AE2F-29FC-F44B-AC8B-64F0BB59B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160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6EF8-C6BF-5046-A6FE-2834A2A40E44}" type="datetimeFigureOut">
              <a:rPr lang="en-US" smtClean="0"/>
              <a:t>23/03/2014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AE2F-29FC-F44B-AC8B-64F0BB59B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307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6EF8-C6BF-5046-A6FE-2834A2A40E44}" type="datetimeFigureOut">
              <a:rPr lang="en-US" smtClean="0"/>
              <a:t>23/03/2014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AE2F-29FC-F44B-AC8B-64F0BB59B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99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6EF8-C6BF-5046-A6FE-2834A2A40E44}" type="datetimeFigureOut">
              <a:rPr lang="en-US" smtClean="0"/>
              <a:t>23/03/2014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AE2F-29FC-F44B-AC8B-64F0BB59B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884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6EF8-C6BF-5046-A6FE-2834A2A40E44}" type="datetimeFigureOut">
              <a:rPr lang="en-US" smtClean="0"/>
              <a:t>23/03/2014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AE2F-29FC-F44B-AC8B-64F0BB59B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501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6EF8-C6BF-5046-A6FE-2834A2A40E44}" type="datetimeFigureOut">
              <a:rPr lang="en-US" smtClean="0"/>
              <a:t>23/03/2014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AE2F-29FC-F44B-AC8B-64F0BB59B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03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6EF8-C6BF-5046-A6FE-2834A2A40E44}" type="datetimeFigureOut">
              <a:rPr lang="en-US" smtClean="0"/>
              <a:t>23/03/2014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AE2F-29FC-F44B-AC8B-64F0BB59B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759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6EF8-C6BF-5046-A6FE-2834A2A40E44}" type="datetimeFigureOut">
              <a:rPr lang="en-US" smtClean="0"/>
              <a:t>23/03/2014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AE2F-29FC-F44B-AC8B-64F0BB59B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103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B6EF8-C6BF-5046-A6FE-2834A2A40E44}" type="datetimeFigureOut">
              <a:rPr lang="en-US" smtClean="0"/>
              <a:t>23/03/2014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EAE2F-29FC-F44B-AC8B-64F0BB59B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628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30705"/>
            <a:ext cx="7772400" cy="1470025"/>
          </a:xfrm>
        </p:spPr>
        <p:txBody>
          <a:bodyPr anchor="ctr" anchorCtr="0">
            <a:normAutofit fontScale="90000"/>
          </a:bodyPr>
          <a:lstStyle/>
          <a:p>
            <a:r>
              <a:rPr lang="ru-RU" dirty="0"/>
              <a:t>Построение системы KPI трафика для крупного видео-портала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80948"/>
            <a:ext cx="6400800" cy="1186732"/>
          </a:xfrm>
        </p:spPr>
        <p:txBody>
          <a:bodyPr>
            <a:normAutofit/>
          </a:bodyPr>
          <a:lstStyle/>
          <a:p>
            <a:r>
              <a:rPr lang="ru-RU" sz="2600" dirty="0" smtClean="0">
                <a:solidFill>
                  <a:srgbClr val="0A97E4"/>
                </a:solidFill>
                <a:latin typeface="Myriad Pro"/>
                <a:cs typeface="Myriad Pro"/>
              </a:rPr>
              <a:t>Людмила Киселева, </a:t>
            </a:r>
            <a:r>
              <a:rPr lang="en-GB" sz="2600" dirty="0" smtClean="0">
                <a:solidFill>
                  <a:srgbClr val="0A97E4"/>
                </a:solidFill>
                <a:latin typeface="Myriad Pro"/>
                <a:cs typeface="Myriad Pro"/>
              </a:rPr>
              <a:t>IMCREDO</a:t>
            </a:r>
            <a:endParaRPr lang="en-US" sz="2600" dirty="0">
              <a:solidFill>
                <a:srgbClr val="0A97E4"/>
              </a:solidFill>
              <a:latin typeface="Myriad Pro"/>
              <a:cs typeface="Myriad Pro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66700" y="6619240"/>
            <a:ext cx="8610600" cy="0"/>
          </a:xfrm>
          <a:prstGeom prst="line">
            <a:avLst/>
          </a:prstGeom>
          <a:ln w="38100" cmpd="sng">
            <a:solidFill>
              <a:srgbClr val="0A97E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577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rPr>
              <a:t>Содержание</a:t>
            </a:r>
            <a:endParaRPr lang="en-US" sz="4000" dirty="0">
              <a:solidFill>
                <a:schemeClr val="tx1">
                  <a:lumMod val="85000"/>
                  <a:lumOff val="15000"/>
                </a:schemeClr>
              </a:solidFill>
              <a:latin typeface="Myriad Pro"/>
              <a:cs typeface="Myriad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1580" y="1731963"/>
            <a:ext cx="7653020" cy="4292917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err="1" smtClean="0">
                <a:latin typeface="Myriad Pro"/>
                <a:cs typeface="Myriad Pro"/>
              </a:rPr>
              <a:t>Что</a:t>
            </a:r>
            <a:r>
              <a:rPr lang="en-US" dirty="0" smtClean="0">
                <a:latin typeface="Myriad Pro"/>
                <a:cs typeface="Myriad Pro"/>
              </a:rPr>
              <a:t> </a:t>
            </a:r>
            <a:r>
              <a:rPr lang="en-US" dirty="0" err="1">
                <a:latin typeface="Myriad Pro"/>
                <a:cs typeface="Myriad Pro"/>
              </a:rPr>
              <a:t>хотел</a:t>
            </a:r>
            <a:r>
              <a:rPr lang="en-US" dirty="0">
                <a:latin typeface="Myriad Pro"/>
                <a:cs typeface="Myriad Pro"/>
              </a:rPr>
              <a:t> </a:t>
            </a:r>
            <a:r>
              <a:rPr lang="en-US" dirty="0" err="1" smtClean="0">
                <a:latin typeface="Myriad Pro"/>
                <a:cs typeface="Myriad Pro"/>
              </a:rPr>
              <a:t>клиент</a:t>
            </a:r>
            <a:r>
              <a:rPr lang="en-US" dirty="0" smtClean="0">
                <a:latin typeface="Myriad Pro"/>
                <a:cs typeface="Myriad Pro"/>
              </a:rPr>
              <a:t>.</a:t>
            </a: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Myriad Pro"/>
              <a:cs typeface="Myriad Pro"/>
            </a:endParaRPr>
          </a:p>
          <a:p>
            <a:pPr marL="514350" indent="-514350">
              <a:buAutoNum type="arabicPeriod" startAt="2"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rPr>
              <a:t>Что предложили мы.</a:t>
            </a:r>
          </a:p>
          <a:p>
            <a:pPr marL="514350" indent="-514350">
              <a:buAutoNum type="arabicPeriod" startAt="2"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rPr>
              <a:t>Что у нас получилось (а что – нет).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266700" y="6619240"/>
            <a:ext cx="8610600" cy="0"/>
          </a:xfrm>
          <a:prstGeom prst="line">
            <a:avLst/>
          </a:prstGeom>
          <a:ln w="38100" cmpd="sng">
            <a:solidFill>
              <a:srgbClr val="0A97E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381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rPr>
              <a:t>О бизнесе клиента</a:t>
            </a:r>
            <a:endParaRPr lang="en-US" sz="4000" dirty="0">
              <a:solidFill>
                <a:schemeClr val="tx1">
                  <a:lumMod val="85000"/>
                  <a:lumOff val="15000"/>
                </a:schemeClr>
              </a:solidFill>
              <a:latin typeface="Myriad Pro"/>
              <a:cs typeface="Myriad Pro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66700" y="6619240"/>
            <a:ext cx="8610600" cy="0"/>
          </a:xfrm>
          <a:prstGeom prst="line">
            <a:avLst/>
          </a:prstGeom>
          <a:ln w="38100" cmpd="sng">
            <a:solidFill>
              <a:srgbClr val="0A97E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758047" y="1988026"/>
            <a:ext cx="318750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Myriad Pro"/>
                <a:cs typeface="Myriad Pro"/>
              </a:rPr>
              <a:t>Основные </a:t>
            </a:r>
            <a:r>
              <a:rPr lang="en-GB" dirty="0" smtClean="0">
                <a:latin typeface="Myriad Pro"/>
                <a:cs typeface="Myriad Pro"/>
              </a:rPr>
              <a:t>KPIs</a:t>
            </a:r>
            <a:r>
              <a:rPr lang="ru-RU" dirty="0" smtClean="0">
                <a:latin typeface="Myriad Pro"/>
                <a:cs typeface="Myriad Pro"/>
              </a:rPr>
              <a:t> </a:t>
            </a:r>
            <a:r>
              <a:rPr lang="ru-RU" b="1" dirty="0" smtClean="0">
                <a:latin typeface="Myriad Pro"/>
                <a:cs typeface="Myriad Pro"/>
              </a:rPr>
              <a:t>качества</a:t>
            </a:r>
            <a:r>
              <a:rPr lang="ru-RU" dirty="0" smtClean="0">
                <a:latin typeface="Myriad Pro"/>
                <a:cs typeface="Myriad Pro"/>
              </a:rPr>
              <a:t> трафика</a:t>
            </a:r>
            <a:r>
              <a:rPr lang="en-GB" dirty="0" smtClean="0">
                <a:latin typeface="Myriad Pro"/>
                <a:cs typeface="Myriad Pro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Myriad Pro"/>
                <a:cs typeface="Myriad Pro"/>
              </a:rPr>
              <a:t>Запуск видео-плеера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Myriad Pro"/>
                <a:cs typeface="Myriad Pro"/>
              </a:rPr>
              <a:t>Глубина просмотра видео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Myriad Pro"/>
                <a:cs typeface="Myriad Pro"/>
              </a:rPr>
              <a:t>Конвертация в платные подписки</a:t>
            </a:r>
          </a:p>
        </p:txBody>
      </p:sp>
      <p:sp>
        <p:nvSpPr>
          <p:cNvPr id="7" name="Oval 6"/>
          <p:cNvSpPr/>
          <p:nvPr/>
        </p:nvSpPr>
        <p:spPr>
          <a:xfrm>
            <a:off x="2711996" y="1988026"/>
            <a:ext cx="2340017" cy="143450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Видео по подписке </a:t>
            </a:r>
            <a:r>
              <a:rPr lang="en-GB" dirty="0" smtClean="0"/>
              <a:t>(SVOD)</a:t>
            </a:r>
          </a:p>
        </p:txBody>
      </p:sp>
      <p:sp>
        <p:nvSpPr>
          <p:cNvPr id="3" name="Oval 2"/>
          <p:cNvSpPr/>
          <p:nvPr/>
        </p:nvSpPr>
        <p:spPr>
          <a:xfrm>
            <a:off x="729153" y="1988026"/>
            <a:ext cx="2340017" cy="143450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Бесплатное видео (</a:t>
            </a:r>
            <a:r>
              <a:rPr lang="en-GB" dirty="0" smtClean="0"/>
              <a:t>AVOD)</a:t>
            </a:r>
          </a:p>
        </p:txBody>
      </p:sp>
      <p:grpSp>
        <p:nvGrpSpPr>
          <p:cNvPr id="9" name="Group 8"/>
          <p:cNvGrpSpPr/>
          <p:nvPr/>
        </p:nvGrpSpPr>
        <p:grpSpPr>
          <a:xfrm rot="16200000">
            <a:off x="1627296" y="3489916"/>
            <a:ext cx="598116" cy="463350"/>
            <a:chOff x="2147286" y="368106"/>
            <a:chExt cx="598116" cy="463350"/>
          </a:xfrm>
        </p:grpSpPr>
        <p:sp>
          <p:nvSpPr>
            <p:cNvPr id="10" name="Right Arrow 9"/>
            <p:cNvSpPr/>
            <p:nvPr/>
          </p:nvSpPr>
          <p:spPr>
            <a:xfrm>
              <a:off x="2147286" y="368106"/>
              <a:ext cx="598116" cy="463350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dk2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60000"/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Right Arrow 4"/>
            <p:cNvSpPr/>
            <p:nvPr/>
          </p:nvSpPr>
          <p:spPr>
            <a:xfrm>
              <a:off x="2147286" y="460776"/>
              <a:ext cx="459111" cy="278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100" kern="1200">
                <a:latin typeface="Myriad Pro"/>
                <a:cs typeface="Myriad Pro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 rot="16200000">
            <a:off x="3625840" y="3489915"/>
            <a:ext cx="598116" cy="463350"/>
            <a:chOff x="2147286" y="368106"/>
            <a:chExt cx="598116" cy="463350"/>
          </a:xfrm>
        </p:grpSpPr>
        <p:sp>
          <p:nvSpPr>
            <p:cNvPr id="14" name="Right Arrow 13"/>
            <p:cNvSpPr/>
            <p:nvPr/>
          </p:nvSpPr>
          <p:spPr>
            <a:xfrm>
              <a:off x="2147286" y="368106"/>
              <a:ext cx="598116" cy="463350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dk2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60000"/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ight Arrow 4"/>
            <p:cNvSpPr/>
            <p:nvPr/>
          </p:nvSpPr>
          <p:spPr>
            <a:xfrm>
              <a:off x="2147286" y="460776"/>
              <a:ext cx="459111" cy="278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100" kern="1200">
                <a:latin typeface="Myriad Pro"/>
                <a:cs typeface="Myriad Pro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771388" y="3651316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762244" y="365131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105246" y="4387218"/>
            <a:ext cx="176622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Монетизация:</a:t>
            </a:r>
          </a:p>
          <a:p>
            <a:r>
              <a:rPr lang="ru-RU" sz="1600" dirty="0" smtClean="0"/>
              <a:t>Просмотры видео</a:t>
            </a:r>
            <a:endParaRPr lang="en-US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2990290" y="4387218"/>
            <a:ext cx="16648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Монетизация:</a:t>
            </a:r>
          </a:p>
          <a:p>
            <a:r>
              <a:rPr lang="ru-RU" sz="1600" dirty="0" smtClean="0"/>
              <a:t>Подписки</a:t>
            </a:r>
          </a:p>
          <a:p>
            <a:r>
              <a:rPr lang="ru-RU" sz="1600" dirty="0" smtClean="0"/>
              <a:t>Супер-премьеры</a:t>
            </a:r>
          </a:p>
        </p:txBody>
      </p:sp>
    </p:spTree>
    <p:extLst>
      <p:ext uri="{BB962C8B-B14F-4D97-AF65-F5344CB8AC3E}">
        <p14:creationId xmlns:p14="http://schemas.microsoft.com/office/powerpoint/2010/main" val="167049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rPr>
              <a:t>Что хотел клиент</a:t>
            </a:r>
            <a:endParaRPr lang="en-US" sz="4000" dirty="0">
              <a:solidFill>
                <a:schemeClr val="tx1">
                  <a:lumMod val="85000"/>
                  <a:lumOff val="15000"/>
                </a:schemeClr>
              </a:solidFill>
              <a:latin typeface="Myriad Pro"/>
              <a:cs typeface="Myriad Pro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66700" y="6619240"/>
            <a:ext cx="8610600" cy="0"/>
          </a:xfrm>
          <a:prstGeom prst="line">
            <a:avLst/>
          </a:prstGeom>
          <a:ln w="38100" cmpd="sng">
            <a:solidFill>
              <a:srgbClr val="0A97E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034814" y="1646296"/>
            <a:ext cx="7651985" cy="2850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Bef>
                <a:spcPct val="20000"/>
              </a:spcBef>
              <a:buFont typeface="Arial"/>
            </a:pPr>
            <a:r>
              <a:rPr lang="en-US" sz="3200" dirty="0"/>
              <a:t>1. </a:t>
            </a:r>
            <a:r>
              <a:rPr lang="en-US" sz="3200" dirty="0" err="1" smtClean="0"/>
              <a:t>Выжить</a:t>
            </a:r>
            <a:r>
              <a:rPr lang="en-US" sz="3200" dirty="0" smtClean="0"/>
              <a:t>.</a:t>
            </a:r>
            <a:endParaRPr lang="en-GB" sz="3200" dirty="0"/>
          </a:p>
          <a:p>
            <a:pPr marL="514350" indent="-514350">
              <a:spcBef>
                <a:spcPct val="20000"/>
              </a:spcBef>
              <a:buFont typeface="Arial"/>
            </a:pPr>
            <a:r>
              <a:rPr lang="en-US" sz="3200" dirty="0"/>
              <a:t>2. </a:t>
            </a:r>
            <a:r>
              <a:rPr lang="en-US" sz="3200" dirty="0" err="1"/>
              <a:t>Получить</a:t>
            </a:r>
            <a:r>
              <a:rPr lang="en-US" sz="3200" dirty="0"/>
              <a:t> </a:t>
            </a:r>
            <a:r>
              <a:rPr lang="en-US" sz="3200" dirty="0" err="1"/>
              <a:t>очередной</a:t>
            </a:r>
            <a:r>
              <a:rPr lang="en-US" sz="3200" dirty="0"/>
              <a:t> </a:t>
            </a:r>
            <a:r>
              <a:rPr lang="en-US" sz="3200" dirty="0" err="1" smtClean="0"/>
              <a:t>раунд</a:t>
            </a:r>
            <a:endParaRPr lang="ru-RU" sz="3200" dirty="0"/>
          </a:p>
          <a:p>
            <a:pPr marL="514350" indent="-514350">
              <a:spcBef>
                <a:spcPct val="20000"/>
              </a:spcBef>
              <a:buFont typeface="Arial"/>
            </a:pPr>
            <a:r>
              <a:rPr lang="ru-RU" sz="3200" dirty="0"/>
              <a:t>	</a:t>
            </a:r>
            <a:r>
              <a:rPr lang="en-US" sz="3200" dirty="0" err="1" smtClean="0"/>
              <a:t>финансирования</a:t>
            </a:r>
            <a:r>
              <a:rPr lang="en-US" sz="3200" dirty="0" smtClean="0"/>
              <a:t>.</a:t>
            </a:r>
            <a:endParaRPr lang="en-GB" sz="3200" dirty="0"/>
          </a:p>
          <a:p>
            <a:pPr marL="514350" indent="-514350">
              <a:spcBef>
                <a:spcPct val="20000"/>
              </a:spcBef>
              <a:buFont typeface="Arial"/>
            </a:pPr>
            <a:r>
              <a:rPr lang="en-US" sz="3200" dirty="0"/>
              <a:t>3. </a:t>
            </a:r>
            <a:r>
              <a:rPr lang="en-US" sz="3200" dirty="0" err="1"/>
              <a:t>Устранить</a:t>
            </a:r>
            <a:r>
              <a:rPr lang="en-US" sz="3200" dirty="0"/>
              <a:t> </a:t>
            </a:r>
            <a:r>
              <a:rPr lang="en-US" sz="3200" dirty="0" err="1" smtClean="0"/>
              <a:t>неэффективно</a:t>
            </a:r>
            <a:r>
              <a:rPr lang="ru-RU" sz="3200" dirty="0" smtClean="0"/>
              <a:t>е </a:t>
            </a:r>
            <a:r>
              <a:rPr lang="en-US" sz="3200" dirty="0" err="1" smtClean="0"/>
              <a:t>использование</a:t>
            </a:r>
            <a:r>
              <a:rPr lang="en-US" sz="3200" dirty="0" smtClean="0"/>
              <a:t> </a:t>
            </a:r>
            <a:r>
              <a:rPr lang="en-US" sz="3200" dirty="0" err="1"/>
              <a:t>бюджета</a:t>
            </a:r>
            <a:r>
              <a:rPr lang="en-US" sz="3200" dirty="0"/>
              <a:t> </a:t>
            </a:r>
            <a:r>
              <a:rPr lang="en-US" sz="3200" dirty="0" err="1"/>
              <a:t>на</a:t>
            </a:r>
            <a:r>
              <a:rPr lang="en-US" sz="3200" dirty="0"/>
              <a:t> </a:t>
            </a:r>
            <a:r>
              <a:rPr lang="en-US" sz="3200" dirty="0" err="1" smtClean="0"/>
              <a:t>трафик</a:t>
            </a:r>
            <a:r>
              <a:rPr lang="en-US" sz="3200" dirty="0" smtClean="0"/>
              <a:t>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96794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44980718"/>
              </p:ext>
            </p:extLst>
          </p:nvPr>
        </p:nvGraphicFramePr>
        <p:xfrm>
          <a:off x="152221" y="1839335"/>
          <a:ext cx="4885364" cy="3226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ight Brace 4"/>
          <p:cNvSpPr/>
          <p:nvPr/>
        </p:nvSpPr>
        <p:spPr>
          <a:xfrm>
            <a:off x="5256224" y="1669463"/>
            <a:ext cx="304800" cy="3524424"/>
          </a:xfrm>
          <a:prstGeom prst="rightBrac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>
              <a:latin typeface="Myriad Pro"/>
              <a:cs typeface="Myriad Pr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79560" y="1839335"/>
            <a:ext cx="28072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Myriad Pro"/>
                <a:cs typeface="Myriad Pro"/>
              </a:rPr>
              <a:t>Основной вопрос по оценке </a:t>
            </a:r>
            <a:r>
              <a:rPr lang="en-GB" sz="2400" b="1" dirty="0" smtClean="0">
                <a:latin typeface="Myriad Pro"/>
                <a:cs typeface="Myriad Pro"/>
              </a:rPr>
              <a:t>ROI</a:t>
            </a:r>
            <a:r>
              <a:rPr lang="ru-RU" sz="2400" b="1" dirty="0" smtClean="0">
                <a:latin typeface="Myriad Pro"/>
                <a:cs typeface="Myriad Pro"/>
              </a:rPr>
              <a:t>: </a:t>
            </a:r>
            <a:r>
              <a:rPr lang="ru-RU" sz="2400" dirty="0" smtClean="0">
                <a:latin typeface="Myriad Pro"/>
                <a:cs typeface="Myriad Pro"/>
              </a:rPr>
              <a:t>отсутствие корректно работающей системы оценки </a:t>
            </a:r>
            <a:r>
              <a:rPr lang="en-GB" sz="2400" dirty="0" smtClean="0">
                <a:latin typeface="Myriad Pro"/>
                <a:cs typeface="Myriad Pro"/>
              </a:rPr>
              <a:t>KPIs </a:t>
            </a:r>
            <a:r>
              <a:rPr lang="ru-RU" sz="2400" dirty="0" smtClean="0">
                <a:latin typeface="Myriad Pro"/>
                <a:cs typeface="Myriad Pro"/>
              </a:rPr>
              <a:t>по каждому источнику</a:t>
            </a:r>
            <a:endParaRPr lang="en-US" sz="2400" dirty="0">
              <a:latin typeface="Myriad Pro"/>
              <a:cs typeface="Myriad Pro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rPr>
              <a:t>Основные проблемы</a:t>
            </a:r>
            <a:endParaRPr lang="en-US" sz="4000" dirty="0">
              <a:solidFill>
                <a:schemeClr val="tx1">
                  <a:lumMod val="85000"/>
                  <a:lumOff val="15000"/>
                </a:schemeClr>
              </a:solidFill>
              <a:latin typeface="Myriad Pro"/>
              <a:cs typeface="Myriad Pro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66700" y="6619240"/>
            <a:ext cx="8610600" cy="0"/>
          </a:xfrm>
          <a:prstGeom prst="line">
            <a:avLst/>
          </a:prstGeom>
          <a:ln w="38100" cmpd="sng">
            <a:solidFill>
              <a:srgbClr val="0A97E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09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Myriad Pro"/>
                <a:cs typeface="Myriad Pro"/>
              </a:rPr>
              <a:t>Что предложили мы</a:t>
            </a:r>
            <a:endParaRPr lang="en-US" sz="4000" dirty="0">
              <a:latin typeface="Myriad Pro"/>
              <a:cs typeface="Myriad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err="1" smtClean="0">
                <a:latin typeface="Myriad Pro"/>
                <a:cs typeface="Myriad Pro"/>
              </a:rPr>
              <a:t>Определить</a:t>
            </a:r>
            <a:r>
              <a:rPr lang="en-US" dirty="0" smtClean="0">
                <a:latin typeface="Myriad Pro"/>
                <a:cs typeface="Myriad Pro"/>
              </a:rPr>
              <a:t> </a:t>
            </a:r>
            <a:r>
              <a:rPr lang="en-US" dirty="0" err="1">
                <a:latin typeface="Myriad Pro"/>
                <a:cs typeface="Myriad Pro"/>
              </a:rPr>
              <a:t>систему</a:t>
            </a:r>
            <a:r>
              <a:rPr lang="en-US" dirty="0">
                <a:latin typeface="Myriad Pro"/>
                <a:cs typeface="Myriad Pro"/>
              </a:rPr>
              <a:t> KPI </a:t>
            </a:r>
            <a:r>
              <a:rPr lang="en-US" dirty="0" err="1">
                <a:latin typeface="Myriad Pro"/>
                <a:cs typeface="Myriad Pro"/>
              </a:rPr>
              <a:t>по</a:t>
            </a:r>
            <a:r>
              <a:rPr lang="en-US" dirty="0">
                <a:latin typeface="Myriad Pro"/>
                <a:cs typeface="Myriad Pro"/>
              </a:rPr>
              <a:t> </a:t>
            </a:r>
            <a:r>
              <a:rPr lang="en-US" dirty="0" err="1">
                <a:latin typeface="Myriad Pro"/>
                <a:cs typeface="Myriad Pro"/>
              </a:rPr>
              <a:t>трафику</a:t>
            </a:r>
            <a:r>
              <a:rPr lang="en-US" dirty="0">
                <a:latin typeface="Myriad Pro"/>
                <a:cs typeface="Myriad Pro"/>
              </a:rPr>
              <a:t>, </a:t>
            </a:r>
            <a:r>
              <a:rPr lang="en-US" dirty="0" err="1">
                <a:latin typeface="Myriad Pro"/>
                <a:cs typeface="Myriad Pro"/>
              </a:rPr>
              <a:t>масштабируемую</a:t>
            </a:r>
            <a:r>
              <a:rPr lang="en-US" dirty="0">
                <a:latin typeface="Myriad Pro"/>
                <a:cs typeface="Myriad Pro"/>
              </a:rPr>
              <a:t> </a:t>
            </a:r>
            <a:r>
              <a:rPr lang="en-US" dirty="0" err="1">
                <a:latin typeface="Myriad Pro"/>
                <a:cs typeface="Myriad Pro"/>
              </a:rPr>
              <a:t>на</a:t>
            </a:r>
            <a:r>
              <a:rPr lang="en-US" dirty="0">
                <a:latin typeface="Myriad Pro"/>
                <a:cs typeface="Myriad Pro"/>
              </a:rPr>
              <a:t> </a:t>
            </a:r>
            <a:r>
              <a:rPr lang="en-US" dirty="0" err="1">
                <a:latin typeface="Myriad Pro"/>
                <a:cs typeface="Myriad Pro"/>
              </a:rPr>
              <a:t>весь</a:t>
            </a:r>
            <a:r>
              <a:rPr lang="en-US" dirty="0">
                <a:latin typeface="Myriad Pro"/>
                <a:cs typeface="Myriad Pro"/>
              </a:rPr>
              <a:t> </a:t>
            </a:r>
            <a:r>
              <a:rPr lang="en-US" dirty="0" err="1">
                <a:latin typeface="Myriad Pro"/>
                <a:cs typeface="Myriad Pro"/>
              </a:rPr>
              <a:t>бизнес</a:t>
            </a:r>
            <a:r>
              <a:rPr lang="en-US" dirty="0">
                <a:latin typeface="Myriad Pro"/>
                <a:cs typeface="Myriad Pro"/>
              </a:rPr>
              <a:t> </a:t>
            </a:r>
            <a:r>
              <a:rPr lang="en-US" dirty="0" err="1" smtClean="0">
                <a:latin typeface="Myriad Pro"/>
                <a:cs typeface="Myriad Pro"/>
              </a:rPr>
              <a:t>клиента</a:t>
            </a:r>
            <a:r>
              <a:rPr lang="en-US" dirty="0" smtClean="0">
                <a:latin typeface="Myriad Pro"/>
                <a:cs typeface="Myriad Pro"/>
              </a:rPr>
              <a:t>.</a:t>
            </a:r>
            <a:endParaRPr lang="ru-RU" dirty="0">
              <a:latin typeface="Myriad Pro"/>
              <a:cs typeface="Myriad Pro"/>
            </a:endParaRPr>
          </a:p>
          <a:p>
            <a:pPr marL="514350" indent="-514350">
              <a:buAutoNum type="arabicPeriod"/>
            </a:pPr>
            <a:r>
              <a:rPr lang="en-US" dirty="0" err="1" smtClean="0">
                <a:latin typeface="Myriad Pro"/>
                <a:cs typeface="Myriad Pro"/>
              </a:rPr>
              <a:t>Просчитать</a:t>
            </a:r>
            <a:r>
              <a:rPr lang="en-US" dirty="0" smtClean="0">
                <a:latin typeface="Myriad Pro"/>
                <a:cs typeface="Myriad Pro"/>
              </a:rPr>
              <a:t> </a:t>
            </a:r>
            <a:r>
              <a:rPr lang="en-US" dirty="0" err="1">
                <a:latin typeface="Myriad Pro"/>
                <a:cs typeface="Myriad Pro"/>
              </a:rPr>
              <a:t>пороговые</a:t>
            </a:r>
            <a:r>
              <a:rPr lang="en-US" dirty="0">
                <a:latin typeface="Myriad Pro"/>
                <a:cs typeface="Myriad Pro"/>
              </a:rPr>
              <a:t> </a:t>
            </a:r>
            <a:r>
              <a:rPr lang="en-US" dirty="0" err="1">
                <a:latin typeface="Myriad Pro"/>
                <a:cs typeface="Myriad Pro"/>
              </a:rPr>
              <a:t>значения</a:t>
            </a:r>
            <a:r>
              <a:rPr lang="en-US" dirty="0">
                <a:latin typeface="Myriad Pro"/>
                <a:cs typeface="Myriad Pro"/>
              </a:rPr>
              <a:t> </a:t>
            </a:r>
            <a:r>
              <a:rPr lang="en-US" dirty="0" smtClean="0">
                <a:latin typeface="Myriad Pro"/>
                <a:cs typeface="Myriad Pro"/>
              </a:rPr>
              <a:t>KPI.</a:t>
            </a:r>
            <a:endParaRPr lang="ru-RU" dirty="0">
              <a:latin typeface="Myriad Pro"/>
              <a:cs typeface="Myriad Pro"/>
            </a:endParaRPr>
          </a:p>
          <a:p>
            <a:pPr marL="514350" indent="-514350">
              <a:buAutoNum type="arabicPeriod"/>
            </a:pPr>
            <a:r>
              <a:rPr lang="ru-RU" dirty="0" smtClean="0">
                <a:latin typeface="Myriad Pro"/>
                <a:cs typeface="Myriad Pro"/>
              </a:rPr>
              <a:t>Максимально </a:t>
            </a:r>
            <a:r>
              <a:rPr lang="ru-RU" dirty="0">
                <a:latin typeface="Myriad Pro"/>
                <a:cs typeface="Myriad Pro"/>
              </a:rPr>
              <a:t>оптимизировать</a:t>
            </a:r>
            <a:r>
              <a:rPr lang="en-US" dirty="0">
                <a:latin typeface="Myriad Pro"/>
                <a:cs typeface="Myriad Pro"/>
              </a:rPr>
              <a:t> </a:t>
            </a:r>
            <a:r>
              <a:rPr lang="en-US" dirty="0" err="1">
                <a:latin typeface="Myriad Pro"/>
                <a:cs typeface="Myriad Pro"/>
              </a:rPr>
              <a:t>бюджет</a:t>
            </a:r>
            <a:r>
              <a:rPr lang="en-US" dirty="0">
                <a:latin typeface="Myriad Pro"/>
                <a:cs typeface="Myriad Pro"/>
              </a:rPr>
              <a:t> </a:t>
            </a:r>
            <a:r>
              <a:rPr lang="en-US" dirty="0" err="1">
                <a:latin typeface="Myriad Pro"/>
                <a:cs typeface="Myriad Pro"/>
              </a:rPr>
              <a:t>в</a:t>
            </a:r>
            <a:r>
              <a:rPr lang="en-US" dirty="0">
                <a:latin typeface="Myriad Pro"/>
                <a:cs typeface="Myriad Pro"/>
              </a:rPr>
              <a:t> </a:t>
            </a:r>
            <a:r>
              <a:rPr lang="en-US" dirty="0" err="1">
                <a:latin typeface="Myriad Pro"/>
                <a:cs typeface="Myriad Pro"/>
              </a:rPr>
              <a:t>среднесрочной</a:t>
            </a:r>
            <a:r>
              <a:rPr lang="en-US" dirty="0">
                <a:latin typeface="Myriad Pro"/>
                <a:cs typeface="Myriad Pro"/>
              </a:rPr>
              <a:t> </a:t>
            </a:r>
            <a:r>
              <a:rPr lang="en-US" dirty="0" err="1">
                <a:latin typeface="Myriad Pro"/>
                <a:cs typeface="Myriad Pro"/>
              </a:rPr>
              <a:t>перспективе</a:t>
            </a:r>
            <a:r>
              <a:rPr lang="en-US" dirty="0">
                <a:latin typeface="Myriad Pro"/>
                <a:cs typeface="Myriad Pro"/>
              </a:rPr>
              <a:t> (3 </a:t>
            </a:r>
            <a:r>
              <a:rPr lang="en-US" dirty="0" err="1">
                <a:latin typeface="Myriad Pro"/>
                <a:cs typeface="Myriad Pro"/>
              </a:rPr>
              <a:t>мес</a:t>
            </a:r>
            <a:r>
              <a:rPr lang="en-US" dirty="0" smtClean="0">
                <a:latin typeface="Myriad Pro"/>
                <a:cs typeface="Myriad Pro"/>
              </a:rPr>
              <a:t>).</a:t>
            </a:r>
            <a:endParaRPr lang="ru-RU" dirty="0">
              <a:latin typeface="Myriad Pro"/>
              <a:cs typeface="Myriad Pro"/>
            </a:endParaRPr>
          </a:p>
          <a:p>
            <a:pPr marL="514350" indent="-514350">
              <a:buAutoNum type="arabicPeriod"/>
            </a:pPr>
            <a:r>
              <a:rPr lang="en-US" dirty="0" err="1" smtClean="0">
                <a:latin typeface="Myriad Pro"/>
                <a:cs typeface="Myriad Pro"/>
              </a:rPr>
              <a:t>Составить</a:t>
            </a:r>
            <a:r>
              <a:rPr lang="en-US" dirty="0" smtClean="0">
                <a:latin typeface="Myriad Pro"/>
                <a:cs typeface="Myriad Pro"/>
              </a:rPr>
              <a:t> </a:t>
            </a:r>
            <a:r>
              <a:rPr lang="en-US" dirty="0" err="1">
                <a:latin typeface="Myriad Pro"/>
                <a:cs typeface="Myriad Pro"/>
              </a:rPr>
              <a:t>и</a:t>
            </a:r>
            <a:r>
              <a:rPr lang="en-US" dirty="0">
                <a:latin typeface="Myriad Pro"/>
                <a:cs typeface="Myriad Pro"/>
              </a:rPr>
              <a:t> </a:t>
            </a:r>
            <a:r>
              <a:rPr lang="en-US" dirty="0" err="1">
                <a:latin typeface="Myriad Pro"/>
                <a:cs typeface="Myriad Pro"/>
              </a:rPr>
              <a:t>реализовать</a:t>
            </a:r>
            <a:r>
              <a:rPr lang="en-US" dirty="0">
                <a:latin typeface="Myriad Pro"/>
                <a:cs typeface="Myriad Pro"/>
              </a:rPr>
              <a:t> </a:t>
            </a:r>
            <a:r>
              <a:rPr lang="en-US" dirty="0" err="1">
                <a:latin typeface="Myriad Pro"/>
                <a:cs typeface="Myriad Pro"/>
              </a:rPr>
              <a:t>долгосрочную</a:t>
            </a:r>
            <a:r>
              <a:rPr lang="en-US" dirty="0">
                <a:latin typeface="Myriad Pro"/>
                <a:cs typeface="Myriad Pro"/>
              </a:rPr>
              <a:t> </a:t>
            </a:r>
            <a:r>
              <a:rPr lang="en-US" dirty="0" err="1">
                <a:latin typeface="Myriad Pro"/>
                <a:cs typeface="Myriad Pro"/>
              </a:rPr>
              <a:t>стратегию</a:t>
            </a:r>
            <a:r>
              <a:rPr lang="en-US" dirty="0">
                <a:latin typeface="Myriad Pro"/>
                <a:cs typeface="Myriad Pro"/>
              </a:rPr>
              <a:t> </a:t>
            </a:r>
            <a:r>
              <a:rPr lang="en-US" dirty="0" err="1">
                <a:latin typeface="Myriad Pro"/>
                <a:cs typeface="Myriad Pro"/>
              </a:rPr>
              <a:t>на</a:t>
            </a:r>
            <a:r>
              <a:rPr lang="en-US" dirty="0">
                <a:latin typeface="Myriad Pro"/>
                <a:cs typeface="Myriad Pro"/>
              </a:rPr>
              <a:t> </a:t>
            </a:r>
            <a:r>
              <a:rPr lang="en-US" dirty="0" err="1">
                <a:latin typeface="Myriad Pro"/>
                <a:cs typeface="Myriad Pro"/>
              </a:rPr>
              <a:t>основе</a:t>
            </a:r>
            <a:r>
              <a:rPr lang="en-US" dirty="0">
                <a:latin typeface="Myriad Pro"/>
                <a:cs typeface="Myriad Pro"/>
              </a:rPr>
              <a:t> </a:t>
            </a:r>
            <a:r>
              <a:rPr lang="en-US" dirty="0" err="1">
                <a:latin typeface="Myriad Pro"/>
                <a:cs typeface="Myriad Pro"/>
              </a:rPr>
              <a:t>полученных</a:t>
            </a:r>
            <a:r>
              <a:rPr lang="en-US" dirty="0">
                <a:latin typeface="Myriad Pro"/>
                <a:cs typeface="Myriad Pro"/>
              </a:rPr>
              <a:t> </a:t>
            </a:r>
            <a:r>
              <a:rPr lang="en-US" dirty="0" err="1" smtClean="0">
                <a:latin typeface="Myriad Pro"/>
                <a:cs typeface="Myriad Pro"/>
              </a:rPr>
              <a:t>данных</a:t>
            </a:r>
            <a:r>
              <a:rPr lang="en-US" dirty="0" smtClean="0">
                <a:latin typeface="Myriad Pro"/>
                <a:cs typeface="Myriad Pro"/>
              </a:rPr>
              <a:t>.</a:t>
            </a:r>
            <a:endParaRPr lang="en-GB" dirty="0">
              <a:latin typeface="Myriad Pro"/>
              <a:cs typeface="Myriad Pro"/>
            </a:endParaRPr>
          </a:p>
          <a:p>
            <a:pPr marL="0" indent="0">
              <a:buNone/>
            </a:pPr>
            <a:endParaRPr lang="en-US" dirty="0">
              <a:latin typeface="Myriad Pro"/>
              <a:cs typeface="Myriad Pro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66700" y="6619240"/>
            <a:ext cx="8610600" cy="0"/>
          </a:xfrm>
          <a:prstGeom prst="line">
            <a:avLst/>
          </a:prstGeom>
          <a:ln w="38100" cmpd="sng">
            <a:solidFill>
              <a:srgbClr val="0A97E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612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66700" y="6619240"/>
            <a:ext cx="8610600" cy="0"/>
          </a:xfrm>
          <a:prstGeom prst="line">
            <a:avLst/>
          </a:prstGeom>
          <a:ln w="38100" cmpd="sng">
            <a:solidFill>
              <a:srgbClr val="0A97E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Myriad Pro"/>
                <a:cs typeface="Myriad Pro"/>
              </a:rPr>
              <a:t>Процесс. Часть 1</a:t>
            </a:r>
            <a:r>
              <a:rPr lang="en-GB" dirty="0" smtClean="0">
                <a:latin typeface="Myriad Pro"/>
                <a:cs typeface="Myriad Pro"/>
              </a:rPr>
              <a:t>. </a:t>
            </a:r>
            <a:r>
              <a:rPr lang="ru-RU" dirty="0" smtClean="0">
                <a:latin typeface="Myriad Pro"/>
                <a:cs typeface="Myriad Pro"/>
              </a:rPr>
              <a:t>Начало</a:t>
            </a:r>
            <a:endParaRPr lang="en-US" dirty="0">
              <a:latin typeface="Myriad Pro"/>
              <a:cs typeface="Myriad Pro"/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76766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052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Myriad Pro"/>
                <a:cs typeface="Myriad Pro"/>
              </a:rPr>
              <a:t>Процесс. Часть </a:t>
            </a:r>
            <a:r>
              <a:rPr lang="ru-RU" dirty="0" smtClean="0">
                <a:latin typeface="Myriad Pro"/>
                <a:cs typeface="Myriad Pro"/>
              </a:rPr>
              <a:t>2</a:t>
            </a:r>
            <a:r>
              <a:rPr lang="en-GB" dirty="0" smtClean="0">
                <a:latin typeface="Myriad Pro"/>
                <a:cs typeface="Myriad Pro"/>
              </a:rPr>
              <a:t>. </a:t>
            </a:r>
            <a:r>
              <a:rPr lang="ru-RU" dirty="0" smtClean="0">
                <a:latin typeface="Myriad Pro"/>
                <a:cs typeface="Myriad Pro"/>
              </a:rPr>
              <a:t>Трудовые будни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266700" y="6619240"/>
            <a:ext cx="8610600" cy="0"/>
          </a:xfrm>
          <a:prstGeom prst="line">
            <a:avLst/>
          </a:prstGeom>
          <a:ln w="38100" cmpd="sng">
            <a:solidFill>
              <a:srgbClr val="0A97E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75083478"/>
              </p:ext>
            </p:extLst>
          </p:nvPr>
        </p:nvGraphicFramePr>
        <p:xfrm>
          <a:off x="1164130" y="1396999"/>
          <a:ext cx="6879190" cy="47408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9215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yriad Pro"/>
                <a:cs typeface="Myriad Pro"/>
              </a:rPr>
              <a:t>Состав команды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916238" y="1436143"/>
            <a:ext cx="3024187" cy="57626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/>
              <a:t>Координатор</a:t>
            </a:r>
            <a:endParaRPr lang="ru-RU" dirty="0"/>
          </a:p>
        </p:txBody>
      </p:sp>
      <p:sp>
        <p:nvSpPr>
          <p:cNvPr id="5" name="Rounded Rectangle 4"/>
          <p:cNvSpPr/>
          <p:nvPr/>
        </p:nvSpPr>
        <p:spPr>
          <a:xfrm>
            <a:off x="2916238" y="2083843"/>
            <a:ext cx="3024187" cy="1049531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Общая координация действий</a:t>
            </a:r>
          </a:p>
          <a:p>
            <a:pPr marL="285750" indent="-285750"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Управление ходом работ</a:t>
            </a:r>
          </a:p>
          <a:p>
            <a:pPr marL="285750" indent="-285750"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Распределение и контроль выполнения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задач</a:t>
            </a:r>
            <a:endParaRPr lang="en-GB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Задачи по консалтингу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916238" y="3523706"/>
            <a:ext cx="3024187" cy="57626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dirty="0"/>
              <a:t>Аналитики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16238" y="4171406"/>
            <a:ext cx="3024187" cy="720725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Tx/>
              <a:buChar char="-"/>
              <a:defRPr/>
            </a:pPr>
            <a:r>
              <a:rPr lang="en-GB" sz="1400" dirty="0" smtClean="0">
                <a:solidFill>
                  <a:schemeClr val="bg1">
                    <a:lumMod val="50000"/>
                  </a:schemeClr>
                </a:solidFill>
              </a:rPr>
              <a:t>GA: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Работы по настройкам 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  <a:defRPr/>
            </a:pPr>
            <a:r>
              <a:rPr lang="en-GB" sz="1400" dirty="0" smtClean="0">
                <a:solidFill>
                  <a:schemeClr val="bg1">
                    <a:lumMod val="50000"/>
                  </a:schemeClr>
                </a:solidFill>
              </a:rPr>
              <a:t>SEO: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Разработка</a:t>
            </a:r>
            <a:r>
              <a:rPr lang="en-GB" sz="1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стратегий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39750" y="5108031"/>
            <a:ext cx="3024188" cy="57626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dirty="0"/>
              <a:t>Тим-лидер по </a:t>
            </a:r>
            <a:r>
              <a:rPr lang="en-GB" dirty="0"/>
              <a:t>SEO</a:t>
            </a:r>
            <a:endParaRPr lang="ru-RU" dirty="0"/>
          </a:p>
        </p:txBody>
      </p:sp>
      <p:sp>
        <p:nvSpPr>
          <p:cNvPr id="9" name="Rounded Rectangle 8"/>
          <p:cNvSpPr/>
          <p:nvPr/>
        </p:nvSpPr>
        <p:spPr>
          <a:xfrm>
            <a:off x="539750" y="5755731"/>
            <a:ext cx="3024188" cy="911912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Tx/>
              <a:buChar char="-"/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Организация работы </a:t>
            </a:r>
            <a:r>
              <a:rPr lang="en-GB" sz="1400" dirty="0" smtClean="0">
                <a:solidFill>
                  <a:schemeClr val="bg1">
                    <a:lumMod val="50000"/>
                  </a:schemeClr>
                </a:solidFill>
              </a:rPr>
              <a:t>SEO-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специалистов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Организация ведения проекта и отчетности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508625" y="5108031"/>
            <a:ext cx="3024188" cy="57626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dirty="0"/>
              <a:t>Тим-лидер </a:t>
            </a:r>
            <a:r>
              <a:rPr lang="en-GB" dirty="0"/>
              <a:t>PPC</a:t>
            </a:r>
            <a:endParaRPr lang="ru-RU" dirty="0"/>
          </a:p>
        </p:txBody>
      </p:sp>
      <p:sp>
        <p:nvSpPr>
          <p:cNvPr id="11" name="Rounded Rectangle 10"/>
          <p:cNvSpPr/>
          <p:nvPr/>
        </p:nvSpPr>
        <p:spPr>
          <a:xfrm>
            <a:off x="5508625" y="5755731"/>
            <a:ext cx="3024188" cy="911912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Tx/>
              <a:buChar char="-"/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Организация работы </a:t>
            </a:r>
            <a:r>
              <a:rPr lang="en-GB" sz="1400" dirty="0" smtClean="0">
                <a:solidFill>
                  <a:schemeClr val="bg1">
                    <a:lumMod val="50000"/>
                  </a:schemeClr>
                </a:solidFill>
              </a:rPr>
              <a:t>PPC-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специалистов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Организация ведения проекта и отчетности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2" name="Straight Arrow Connector 11"/>
          <p:cNvCxnSpPr>
            <a:stCxn id="5" idx="2"/>
            <a:endCxn id="6" idx="0"/>
          </p:cNvCxnSpPr>
          <p:nvPr/>
        </p:nvCxnSpPr>
        <p:spPr>
          <a:xfrm>
            <a:off x="4428332" y="3133374"/>
            <a:ext cx="0" cy="39033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urved Connector 12"/>
          <p:cNvCxnSpPr>
            <a:stCxn id="4" idx="1"/>
            <a:endCxn id="8" idx="0"/>
          </p:cNvCxnSpPr>
          <p:nvPr/>
        </p:nvCxnSpPr>
        <p:spPr>
          <a:xfrm rot="10800000" flipV="1">
            <a:off x="2051050" y="1723481"/>
            <a:ext cx="865188" cy="338455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>
            <a:stCxn id="4" idx="3"/>
            <a:endCxn id="10" idx="0"/>
          </p:cNvCxnSpPr>
          <p:nvPr/>
        </p:nvCxnSpPr>
        <p:spPr>
          <a:xfrm>
            <a:off x="5940425" y="1723481"/>
            <a:ext cx="1079500" cy="338455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560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yriad Pro"/>
                <a:cs typeface="Myriad Pro"/>
              </a:rPr>
              <a:t>Результаты: План </a:t>
            </a:r>
            <a:r>
              <a:rPr lang="en-GB" dirty="0" err="1" smtClean="0">
                <a:latin typeface="Myriad Pro"/>
                <a:cs typeface="Myriad Pro"/>
              </a:rPr>
              <a:t>vs</a:t>
            </a:r>
            <a:r>
              <a:rPr lang="en-GB" dirty="0" smtClean="0">
                <a:latin typeface="Myriad Pro"/>
                <a:cs typeface="Myriad Pro"/>
              </a:rPr>
              <a:t> </a:t>
            </a:r>
            <a:r>
              <a:rPr lang="ru-RU" dirty="0" smtClean="0">
                <a:latin typeface="Myriad Pro"/>
                <a:cs typeface="Myriad Pro"/>
              </a:rPr>
              <a:t>Факт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028321"/>
              </p:ext>
            </p:extLst>
          </p:nvPr>
        </p:nvGraphicFramePr>
        <p:xfrm>
          <a:off x="573170" y="1857987"/>
          <a:ext cx="7813357" cy="36637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6188"/>
                <a:gridCol w="1655202"/>
                <a:gridCol w="3341967"/>
              </a:tblGrid>
              <a:tr h="407337">
                <a:tc>
                  <a:txBody>
                    <a:bodyPr/>
                    <a:lstStyle/>
                    <a:p>
                      <a:pPr algn="l"/>
                      <a:r>
                        <a:rPr lang="ru-RU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 Semibold"/>
                          <a:cs typeface="Myriad Pro Semibold"/>
                        </a:rPr>
                        <a:t>Предложено</a:t>
                      </a:r>
                      <a:endParaRPr lang="en-US" b="0" i="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yriad Pro Semibold"/>
                        <a:cs typeface="Myriad Pro Semibold"/>
                      </a:endParaRPr>
                    </a:p>
                  </a:txBody>
                  <a:tcPr>
                    <a:lnB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 Semibold"/>
                          <a:cs typeface="Myriad Pro Semibold"/>
                        </a:rPr>
                        <a:t>Принято в работу</a:t>
                      </a:r>
                      <a:endParaRPr lang="en-US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yriad Pro Semibold"/>
                        <a:cs typeface="Myriad Pro Semibold"/>
                      </a:endParaRPr>
                    </a:p>
                  </a:txBody>
                  <a:tcPr>
                    <a:lnB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 Semibold"/>
                          <a:cs typeface="Myriad Pro Semibold"/>
                        </a:rPr>
                        <a:t>Реализовано</a:t>
                      </a:r>
                      <a:endParaRPr lang="en-US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yriad Pro Semibold"/>
                        <a:cs typeface="Myriad Pro Semibold"/>
                      </a:endParaRPr>
                    </a:p>
                  </a:txBody>
                  <a:tcPr>
                    <a:lnB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143">
                <a:tc>
                  <a:txBody>
                    <a:bodyPr/>
                    <a:lstStyle/>
                    <a:p>
                      <a:pPr algn="l"/>
                      <a:r>
                        <a:rPr lang="ru-RU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"/>
                          <a:cs typeface="Myriad Pro"/>
                        </a:rPr>
                        <a:t>Реструктуризация аккаунтов</a:t>
                      </a:r>
                      <a:r>
                        <a:rPr lang="ru-RU" b="0" i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"/>
                          <a:cs typeface="Myriad Pro"/>
                        </a:rPr>
                        <a:t> контекстной рекламы</a:t>
                      </a:r>
                      <a:endParaRPr lang="en-US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yriad Pro"/>
                        <a:cs typeface="Myriad Pro"/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charset="2"/>
                        <a:buChar char="ü"/>
                      </a:pPr>
                      <a:r>
                        <a:rPr lang="ru-RU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"/>
                          <a:cs typeface="Myriad Pro"/>
                        </a:rPr>
                        <a:t>Да</a:t>
                      </a:r>
                      <a:endParaRPr lang="en-US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yriad Pro"/>
                        <a:cs typeface="Myriad Pro"/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"/>
                          <a:cs typeface="Myriad Pro"/>
                        </a:rPr>
                        <a:t>Полностью</a:t>
                      </a:r>
                      <a:endParaRPr lang="en-US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yriad Pro"/>
                        <a:cs typeface="Myriad Pro"/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075">
                <a:tc>
                  <a:txBody>
                    <a:bodyPr/>
                    <a:lstStyle/>
                    <a:p>
                      <a:pPr algn="l"/>
                      <a:r>
                        <a:rPr lang="ru-RU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"/>
                          <a:cs typeface="Myriad Pro"/>
                        </a:rPr>
                        <a:t>Значительные</a:t>
                      </a:r>
                      <a:r>
                        <a:rPr lang="ru-RU" b="0" i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"/>
                          <a:cs typeface="Myriad Pro"/>
                        </a:rPr>
                        <a:t> </a:t>
                      </a:r>
                      <a:r>
                        <a:rPr lang="en-GB" b="0" i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"/>
                          <a:cs typeface="Myriad Pro"/>
                        </a:rPr>
                        <a:t>SEO-</a:t>
                      </a:r>
                      <a:r>
                        <a:rPr lang="ru-RU" b="0" i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"/>
                          <a:cs typeface="Myriad Pro"/>
                        </a:rPr>
                        <a:t>правки</a:t>
                      </a:r>
                      <a:endParaRPr lang="ru-RU" b="0" i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yriad Pro"/>
                        <a:cs typeface="Myriad Pro"/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ü"/>
                        <a:tabLst/>
                        <a:defRPr/>
                      </a:pPr>
                      <a:r>
                        <a:rPr lang="ru-RU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"/>
                          <a:cs typeface="Myriad Pro"/>
                        </a:rPr>
                        <a:t>Да</a:t>
                      </a:r>
                      <a:endParaRPr lang="en-US" b="0" i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yriad Pro"/>
                        <a:cs typeface="Myriad Pro"/>
                      </a:endParaRPr>
                    </a:p>
                    <a:p>
                      <a:pPr algn="ctr"/>
                      <a:endParaRPr lang="en-US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yriad Pro"/>
                        <a:cs typeface="Myriad Pro"/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"/>
                          <a:cs typeface="Myriad Pro"/>
                        </a:rPr>
                        <a:t>Частично</a:t>
                      </a:r>
                      <a:endParaRPr lang="en-US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yriad Pro"/>
                        <a:cs typeface="Myriad Pro"/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075">
                <a:tc>
                  <a:txBody>
                    <a:bodyPr/>
                    <a:lstStyle/>
                    <a:p>
                      <a:pPr algn="l"/>
                      <a:r>
                        <a:rPr lang="ru-RU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"/>
                          <a:cs typeface="Myriad Pro"/>
                        </a:rPr>
                        <a:t>Создание</a:t>
                      </a:r>
                      <a:r>
                        <a:rPr lang="ru-RU" b="0" i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"/>
                          <a:cs typeface="Myriad Pro"/>
                        </a:rPr>
                        <a:t> системы оценки </a:t>
                      </a:r>
                      <a:r>
                        <a:rPr lang="en-GB" b="0" i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"/>
                          <a:cs typeface="Myriad Pro"/>
                        </a:rPr>
                        <a:t>ROI</a:t>
                      </a:r>
                      <a:endParaRPr lang="en-US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yriad Pro"/>
                        <a:cs typeface="Myriad Pro"/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charset="2"/>
                        <a:buChar char="ü"/>
                      </a:pPr>
                      <a:r>
                        <a:rPr lang="ru-RU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"/>
                          <a:cs typeface="Myriad Pro"/>
                        </a:rPr>
                        <a:t>Да</a:t>
                      </a:r>
                      <a:endParaRPr lang="en-US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yriad Pro"/>
                        <a:cs typeface="Myriad Pro"/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"/>
                          <a:cs typeface="Myriad Pro"/>
                        </a:rPr>
                        <a:t>Частично</a:t>
                      </a:r>
                      <a:r>
                        <a:rPr lang="en-GB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"/>
                          <a:cs typeface="Myriad Pro"/>
                        </a:rPr>
                        <a:t>*</a:t>
                      </a:r>
                      <a:endParaRPr lang="en-US" b="0" i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yriad Pro"/>
                        <a:cs typeface="Myriad Pro"/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075">
                <a:tc>
                  <a:txBody>
                    <a:bodyPr/>
                    <a:lstStyle/>
                    <a:p>
                      <a:pPr algn="l"/>
                      <a:r>
                        <a:rPr lang="ru-RU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"/>
                          <a:cs typeface="Myriad Pro"/>
                        </a:rPr>
                        <a:t>Кампании</a:t>
                      </a:r>
                      <a:r>
                        <a:rPr lang="ru-RU" b="0" i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"/>
                          <a:cs typeface="Myriad Pro"/>
                        </a:rPr>
                        <a:t> ремаркетинга</a:t>
                      </a:r>
                      <a:endParaRPr lang="en-US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yriad Pro"/>
                        <a:cs typeface="Myriad Pro"/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charset="2"/>
                        <a:buChar char="ü"/>
                      </a:pPr>
                      <a:r>
                        <a:rPr lang="ru-RU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"/>
                          <a:cs typeface="Myriad Pro"/>
                        </a:rPr>
                        <a:t>Да</a:t>
                      </a:r>
                      <a:endParaRPr lang="en-US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yriad Pro"/>
                        <a:cs typeface="Myriad Pro"/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yriad Pro"/>
                          <a:cs typeface="Myriad Pro"/>
                        </a:rPr>
                        <a:t>Полностью, но ненадолго</a:t>
                      </a:r>
                      <a:endParaRPr lang="en-US" b="0" i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yriad Pro"/>
                        <a:cs typeface="Myriad Pro"/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266700" y="6619240"/>
            <a:ext cx="8610600" cy="0"/>
          </a:xfrm>
          <a:prstGeom prst="line">
            <a:avLst/>
          </a:prstGeom>
          <a:ln w="38100" cmpd="sng">
            <a:solidFill>
              <a:srgbClr val="0A97E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58497" y="5773301"/>
            <a:ext cx="5679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>
                <a:latin typeface="Myriad Pro"/>
                <a:cs typeface="Myriad Pro"/>
              </a:rPr>
              <a:t>* - </a:t>
            </a:r>
            <a:r>
              <a:rPr lang="ru-RU" i="1" dirty="0" smtClean="0">
                <a:latin typeface="Myriad Pro"/>
                <a:cs typeface="Myriad Pro"/>
              </a:rPr>
              <a:t>на уровне </a:t>
            </a:r>
            <a:r>
              <a:rPr lang="ru-RU" i="1" dirty="0" err="1" smtClean="0">
                <a:latin typeface="Myriad Pro"/>
                <a:cs typeface="Myriad Pro"/>
              </a:rPr>
              <a:t>полуавтоматизированной</a:t>
            </a:r>
            <a:r>
              <a:rPr lang="ru-RU" i="1" dirty="0" smtClean="0">
                <a:latin typeface="Myriad Pro"/>
                <a:cs typeface="Myriad Pro"/>
              </a:rPr>
              <a:t> отчетности</a:t>
            </a:r>
            <a:endParaRPr lang="en-US" i="1" dirty="0"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42292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Myriad Pro"/>
                <a:cs typeface="Myriad Pro"/>
              </a:rPr>
              <a:t>Результаты в динамике (количество)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266700" y="6619240"/>
            <a:ext cx="8610600" cy="0"/>
          </a:xfrm>
          <a:prstGeom prst="line">
            <a:avLst/>
          </a:prstGeom>
          <a:ln w="38100" cmpd="sng">
            <a:solidFill>
              <a:srgbClr val="0A97E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18005" y="1193745"/>
            <a:ext cx="3855027" cy="3886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rPr>
              <a:t>Отчет по источникам трафика</a:t>
            </a: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Myriad Pro"/>
              <a:cs typeface="Myriad Pro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0017522"/>
              </p:ext>
            </p:extLst>
          </p:nvPr>
        </p:nvGraphicFramePr>
        <p:xfrm>
          <a:off x="4371095" y="2829388"/>
          <a:ext cx="4506205" cy="2668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676" y="1699776"/>
            <a:ext cx="3549534" cy="2587043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4737057" y="2096468"/>
            <a:ext cx="4305612" cy="3991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ru-RU" sz="1800" dirty="0" smtClean="0">
                <a:latin typeface="Myriad Pro"/>
                <a:cs typeface="Myriad Pro"/>
              </a:rPr>
              <a:t>Отчет по целевым действиям </a:t>
            </a:r>
            <a:r>
              <a:rPr lang="en-GB" sz="1800" dirty="0" smtClean="0">
                <a:latin typeface="Myriad Pro"/>
                <a:cs typeface="Myriad Pro"/>
              </a:rPr>
              <a:t>(SEO)</a:t>
            </a:r>
            <a:endParaRPr lang="en-US" sz="1800" dirty="0">
              <a:latin typeface="Myriad Pro"/>
              <a:cs typeface="Myriad Pro"/>
            </a:endParaRP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0951380"/>
              </p:ext>
            </p:extLst>
          </p:nvPr>
        </p:nvGraphicFramePr>
        <p:xfrm>
          <a:off x="295506" y="4388338"/>
          <a:ext cx="4003339" cy="2297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4973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5175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Myriad Pro"/>
                <a:cs typeface="Myriad Pro"/>
              </a:rPr>
              <a:t>Результаты (качество)</a:t>
            </a:r>
            <a:endParaRPr lang="en-US" dirty="0">
              <a:latin typeface="Myriad Pro"/>
              <a:cs typeface="Myriad Pro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66700" y="6619240"/>
            <a:ext cx="8610600" cy="0"/>
          </a:xfrm>
          <a:prstGeom prst="line">
            <a:avLst/>
          </a:prstGeom>
          <a:ln w="38100" cmpd="sng">
            <a:solidFill>
              <a:srgbClr val="0A97E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84397" y="1296375"/>
            <a:ext cx="84201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Myriad Pro Semibold"/>
                <a:cs typeface="Myriad Pro Semibold"/>
              </a:rPr>
              <a:t>	Синергетический </a:t>
            </a:r>
            <a:r>
              <a:rPr lang="ru-RU" sz="2400" dirty="0">
                <a:latin typeface="Myriad Pro Semibold"/>
                <a:cs typeface="Myriad Pro Semibold"/>
              </a:rPr>
              <a:t>эффект</a:t>
            </a:r>
            <a:r>
              <a:rPr lang="ru-RU" sz="2400" dirty="0" smtClean="0">
                <a:latin typeface="Myriad Pro Semibold"/>
                <a:cs typeface="Myriad Pro Semibold"/>
              </a:rPr>
              <a:t>:</a:t>
            </a:r>
          </a:p>
          <a:p>
            <a:endParaRPr lang="ru-RU" sz="2400" dirty="0">
              <a:latin typeface="Myriad Pro Semibold"/>
              <a:cs typeface="Myriad Pro Semibold"/>
            </a:endParaRPr>
          </a:p>
          <a:p>
            <a:pPr marL="800100" lvl="1" indent="-342900">
              <a:buFont typeface="Arial"/>
              <a:buChar char="•"/>
            </a:pPr>
            <a:r>
              <a:rPr lang="ru-RU" sz="2400" dirty="0" smtClean="0">
                <a:latin typeface="Myriad Pro"/>
                <a:cs typeface="Myriad Pro"/>
              </a:rPr>
              <a:t>рассмотрение </a:t>
            </a:r>
            <a:r>
              <a:rPr lang="ru-RU" sz="2400" dirty="0">
                <a:latin typeface="Myriad Pro"/>
                <a:cs typeface="Myriad Pro"/>
              </a:rPr>
              <a:t>всех проектных задач сквозь призму </a:t>
            </a:r>
            <a:r>
              <a:rPr lang="en-GB" sz="2400" dirty="0" smtClean="0">
                <a:latin typeface="Myriad Pro"/>
                <a:cs typeface="Myriad Pro"/>
              </a:rPr>
              <a:t>KPI;</a:t>
            </a:r>
          </a:p>
          <a:p>
            <a:pPr marL="800100" lvl="1" indent="-342900">
              <a:buFont typeface="Arial"/>
              <a:buChar char="•"/>
            </a:pPr>
            <a:endParaRPr lang="ru-RU" sz="800" dirty="0">
              <a:latin typeface="Myriad Pro"/>
              <a:cs typeface="Myriad Pro"/>
            </a:endParaRPr>
          </a:p>
          <a:p>
            <a:pPr marL="800100" lvl="1" indent="-342900">
              <a:buFont typeface="Arial"/>
              <a:buChar char="•"/>
            </a:pPr>
            <a:r>
              <a:rPr lang="ru-RU" sz="2400" dirty="0" smtClean="0">
                <a:latin typeface="Myriad Pro"/>
                <a:cs typeface="Myriad Pro"/>
              </a:rPr>
              <a:t>построение </a:t>
            </a:r>
            <a:r>
              <a:rPr lang="ru-RU" sz="2400" dirty="0">
                <a:latin typeface="Myriad Pro"/>
                <a:cs typeface="Myriad Pro"/>
              </a:rPr>
              <a:t>системы измерения </a:t>
            </a:r>
            <a:r>
              <a:rPr lang="en-GB" sz="2400" dirty="0">
                <a:latin typeface="Myriad Pro"/>
                <a:cs typeface="Myriad Pro"/>
              </a:rPr>
              <a:t>KPI</a:t>
            </a:r>
            <a:r>
              <a:rPr lang="ru-RU" sz="2400" dirty="0" smtClean="0">
                <a:latin typeface="Myriad Pro"/>
                <a:cs typeface="Myriad Pro"/>
              </a:rPr>
              <a:t>;</a:t>
            </a:r>
            <a:endParaRPr lang="en-US" sz="2400" dirty="0" smtClean="0">
              <a:latin typeface="Myriad Pro"/>
              <a:cs typeface="Myriad Pro"/>
            </a:endParaRPr>
          </a:p>
          <a:p>
            <a:pPr marL="800100" lvl="1" indent="-342900">
              <a:buFont typeface="Arial"/>
              <a:buChar char="•"/>
            </a:pPr>
            <a:endParaRPr lang="ru-RU" sz="800" dirty="0">
              <a:latin typeface="Myriad Pro"/>
              <a:cs typeface="Myriad Pro"/>
            </a:endParaRPr>
          </a:p>
          <a:p>
            <a:pPr marL="800100" lvl="1" indent="-342900">
              <a:buFont typeface="Arial"/>
              <a:buChar char="•"/>
            </a:pPr>
            <a:r>
              <a:rPr lang="ru-RU" sz="2400" dirty="0" smtClean="0">
                <a:latin typeface="Myriad Pro"/>
                <a:cs typeface="Myriad Pro"/>
              </a:rPr>
              <a:t>подготовка </a:t>
            </a:r>
            <a:r>
              <a:rPr lang="ru-RU" sz="2400" dirty="0">
                <a:latin typeface="Myriad Pro"/>
                <a:cs typeface="Myriad Pro"/>
              </a:rPr>
              <a:t>разных отчетов для разных </a:t>
            </a:r>
            <a:r>
              <a:rPr lang="ru-RU" sz="2400" dirty="0" smtClean="0">
                <a:latin typeface="Myriad Pro"/>
                <a:cs typeface="Myriad Pro"/>
              </a:rPr>
              <a:t>ролей</a:t>
            </a:r>
            <a:r>
              <a:rPr lang="en-US" sz="2400" dirty="0" smtClean="0">
                <a:latin typeface="Myriad Pro"/>
                <a:cs typeface="Myriad Pro"/>
              </a:rPr>
              <a:t> </a:t>
            </a:r>
            <a:r>
              <a:rPr lang="ru-RU" sz="2400" dirty="0" smtClean="0">
                <a:latin typeface="Myriad Pro"/>
                <a:cs typeface="Myriad Pro"/>
              </a:rPr>
              <a:t>внутри</a:t>
            </a:r>
            <a:r>
              <a:rPr lang="en-US" sz="2400" dirty="0" smtClean="0">
                <a:latin typeface="Myriad Pro"/>
                <a:cs typeface="Myriad Pro"/>
              </a:rPr>
              <a:t> </a:t>
            </a:r>
            <a:r>
              <a:rPr lang="ru-RU" sz="2400" dirty="0" smtClean="0">
                <a:latin typeface="Myriad Pro"/>
                <a:cs typeface="Myriad Pro"/>
              </a:rPr>
              <a:t>бизнеса</a:t>
            </a:r>
            <a:r>
              <a:rPr lang="en-GB" sz="2400" dirty="0" smtClean="0">
                <a:latin typeface="Myriad Pro"/>
                <a:cs typeface="Myriad Pro"/>
              </a:rPr>
              <a:t> (</a:t>
            </a:r>
            <a:r>
              <a:rPr lang="ru-RU" sz="2400" dirty="0" smtClean="0">
                <a:latin typeface="Myriad Pro"/>
                <a:cs typeface="Myriad Pro"/>
              </a:rPr>
              <a:t>от маркетологов до акционеров);</a:t>
            </a:r>
            <a:endParaRPr lang="en-US" sz="2400" dirty="0" smtClean="0">
              <a:latin typeface="Myriad Pro"/>
              <a:cs typeface="Myriad Pro"/>
            </a:endParaRPr>
          </a:p>
          <a:p>
            <a:pPr marL="800100" lvl="1" indent="-342900">
              <a:buFont typeface="Arial"/>
              <a:buChar char="•"/>
            </a:pPr>
            <a:endParaRPr lang="ru-RU" sz="800" dirty="0">
              <a:latin typeface="Myriad Pro"/>
              <a:cs typeface="Myriad Pro"/>
            </a:endParaRPr>
          </a:p>
          <a:p>
            <a:pPr marL="800100" lvl="1" indent="-342900">
              <a:buFont typeface="Arial"/>
              <a:buChar char="•"/>
            </a:pPr>
            <a:r>
              <a:rPr lang="ru-RU" sz="2400" dirty="0" smtClean="0">
                <a:latin typeface="Myriad Pro"/>
                <a:cs typeface="Myriad Pro"/>
              </a:rPr>
              <a:t>организация </a:t>
            </a:r>
            <a:r>
              <a:rPr lang="ru-RU" sz="2400" dirty="0">
                <a:latin typeface="Myriad Pro"/>
                <a:cs typeface="Myriad Pro"/>
              </a:rPr>
              <a:t>мастер-классов и тренингов по прикладным вопросам.</a:t>
            </a:r>
            <a:endParaRPr lang="en-US" sz="2400" dirty="0">
              <a:latin typeface="Myriad Pro"/>
              <a:cs typeface="Myriad Pro"/>
            </a:endParaRPr>
          </a:p>
          <a:p>
            <a:pPr>
              <a:buFontTx/>
              <a:buChar char="-"/>
            </a:pPr>
            <a:endParaRPr lang="en-US" sz="2400" dirty="0"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33118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35175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Myriad Pro"/>
                <a:cs typeface="Myriad Pro"/>
              </a:rPr>
              <a:t>Общий итог</a:t>
            </a:r>
            <a:endParaRPr lang="en-US" dirty="0">
              <a:latin typeface="Myriad Pro"/>
              <a:cs typeface="Myriad Pro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66700" y="6619240"/>
            <a:ext cx="8610600" cy="0"/>
          </a:xfrm>
          <a:prstGeom prst="line">
            <a:avLst/>
          </a:prstGeom>
          <a:ln w="38100" cmpd="sng">
            <a:solidFill>
              <a:srgbClr val="0A97E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30284" y="1296541"/>
            <a:ext cx="8538633" cy="5016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Myriad Pro Semibold"/>
                <a:cs typeface="Myriad Pro Semibold"/>
              </a:rPr>
              <a:t>Что получилось:</a:t>
            </a:r>
          </a:p>
          <a:p>
            <a:endParaRPr lang="ru-RU" sz="800" dirty="0" smtClean="0">
              <a:latin typeface="Myriad Pro Semibold"/>
              <a:cs typeface="Myriad Pro Semibold"/>
            </a:endParaRPr>
          </a:p>
          <a:p>
            <a:pPr marL="342900" indent="-342900">
              <a:buFont typeface="Arial"/>
              <a:buChar char="•"/>
            </a:pPr>
            <a:r>
              <a:rPr lang="ru-RU" sz="2400" dirty="0">
                <a:latin typeface="Myriad Pro"/>
                <a:cs typeface="Myriad Pro"/>
              </a:rPr>
              <a:t>система отчетности о пользе источников, каналов, поисковых систем, отдельных объявлений контекстной рекламы и ключевых слов;</a:t>
            </a:r>
          </a:p>
          <a:p>
            <a:pPr marL="342900" indent="-342900">
              <a:buFont typeface="Arial"/>
              <a:buChar char="•"/>
            </a:pPr>
            <a:r>
              <a:rPr lang="ru-RU" sz="2400" dirty="0">
                <a:latin typeface="Myriad Pro"/>
                <a:cs typeface="Myriad Pro"/>
              </a:rPr>
              <a:t>принятие ряда решений по оптимизации бюджетов на трафик;</a:t>
            </a:r>
          </a:p>
          <a:p>
            <a:pPr marL="342900" indent="-342900">
              <a:buFont typeface="Arial"/>
              <a:buChar char="•"/>
            </a:pPr>
            <a:r>
              <a:rPr lang="ru-RU" sz="2400" dirty="0">
                <a:latin typeface="Myriad Pro"/>
                <a:cs typeface="Myriad Pro"/>
              </a:rPr>
              <a:t>внедрение отчетности о полезности источников на всех уровнях бизнеса</a:t>
            </a:r>
            <a:r>
              <a:rPr lang="en-GB" sz="2400" dirty="0">
                <a:latin typeface="Myriad Pro"/>
                <a:cs typeface="Myriad Pro"/>
              </a:rPr>
              <a:t>;</a:t>
            </a:r>
            <a:endParaRPr lang="ru-RU" sz="2400" dirty="0">
              <a:latin typeface="Myriad Pro"/>
              <a:cs typeface="Myriad Pro"/>
            </a:endParaRPr>
          </a:p>
          <a:p>
            <a:pPr marL="342900" indent="-342900">
              <a:buFont typeface="Arial"/>
              <a:buChar char="•"/>
            </a:pPr>
            <a:r>
              <a:rPr lang="ru-RU" sz="2400" dirty="0">
                <a:latin typeface="Myriad Pro"/>
                <a:cs typeface="Myriad Pro"/>
              </a:rPr>
              <a:t>создание базы для прозрачного и валидного прогнозирования KPI</a:t>
            </a:r>
            <a:r>
              <a:rPr lang="en-GB" sz="2400" dirty="0">
                <a:latin typeface="Myriad Pro"/>
                <a:cs typeface="Myriad Pro"/>
              </a:rPr>
              <a:t>;</a:t>
            </a:r>
            <a:endParaRPr lang="ru-RU" sz="2400" dirty="0">
              <a:latin typeface="Myriad Pro"/>
              <a:cs typeface="Myriad Pro"/>
            </a:endParaRPr>
          </a:p>
          <a:p>
            <a:pPr marL="342900" indent="-342900">
              <a:buFont typeface="Arial"/>
              <a:buChar char="•"/>
            </a:pPr>
            <a:r>
              <a:rPr lang="ru-RU" sz="2400" dirty="0">
                <a:latin typeface="Myriad Pro"/>
                <a:cs typeface="Myriad Pro"/>
              </a:rPr>
              <a:t>фиксация KPI на уровне договора с подрядчиками;</a:t>
            </a:r>
          </a:p>
          <a:p>
            <a:pPr marL="342900" indent="-342900">
              <a:buFont typeface="Arial"/>
              <a:buChar char="•"/>
            </a:pPr>
            <a:r>
              <a:rPr lang="ru-RU" sz="2400" dirty="0">
                <a:latin typeface="Myriad Pro"/>
                <a:cs typeface="Myriad Pro"/>
              </a:rPr>
              <a:t>построение отдела маркетинга, снижение вовлечения подрядчиков в проект.</a:t>
            </a:r>
          </a:p>
        </p:txBody>
      </p:sp>
    </p:spTree>
    <p:extLst>
      <p:ext uri="{BB962C8B-B14F-4D97-AF65-F5344CB8AC3E}">
        <p14:creationId xmlns:p14="http://schemas.microsoft.com/office/powerpoint/2010/main" val="201432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35175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Myriad Pro"/>
                <a:cs typeface="Myriad Pro"/>
              </a:rPr>
              <a:t>Общий итог</a:t>
            </a:r>
            <a:endParaRPr lang="en-US" dirty="0">
              <a:latin typeface="Myriad Pro"/>
              <a:cs typeface="Myriad Pr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0284" y="1296541"/>
            <a:ext cx="853863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Myriad Pro Semibold"/>
                <a:cs typeface="Myriad Pro Semibold"/>
              </a:rPr>
              <a:t>Что НЕ получилось:</a:t>
            </a:r>
          </a:p>
          <a:p>
            <a:endParaRPr lang="ru-RU" sz="800" dirty="0" smtClean="0">
              <a:latin typeface="Myriad Pro Semibold"/>
              <a:cs typeface="Myriad Pro Semibold"/>
            </a:endParaRPr>
          </a:p>
          <a:p>
            <a:pPr marL="342900" indent="-342900">
              <a:buFont typeface="Arial"/>
              <a:buChar char="•"/>
            </a:pPr>
            <a:r>
              <a:rPr lang="ru-RU" sz="2400" dirty="0" smtClean="0">
                <a:latin typeface="Myriad Pro"/>
                <a:cs typeface="Myriad Pro"/>
              </a:rPr>
              <a:t>обеспечить 100% автоматическую связку </a:t>
            </a:r>
            <a:r>
              <a:rPr lang="en-GB" sz="2400" dirty="0" smtClean="0">
                <a:latin typeface="Myriad Pro"/>
                <a:cs typeface="Myriad Pro"/>
              </a:rPr>
              <a:t>GA </a:t>
            </a:r>
            <a:r>
              <a:rPr lang="ru-RU" sz="2400" dirty="0" smtClean="0">
                <a:latin typeface="Myriad Pro"/>
                <a:cs typeface="Myriad Pro"/>
              </a:rPr>
              <a:t>и внутренней системы подсчета целевых действий;</a:t>
            </a:r>
            <a:endParaRPr lang="ru-RU" sz="2400" dirty="0">
              <a:latin typeface="Myriad Pro"/>
              <a:cs typeface="Myriad Pro"/>
            </a:endParaRPr>
          </a:p>
          <a:p>
            <a:pPr marL="342900" indent="-342900">
              <a:buFont typeface="Arial"/>
              <a:buChar char="•"/>
            </a:pPr>
            <a:r>
              <a:rPr lang="ru-RU" sz="2400" dirty="0" smtClean="0">
                <a:latin typeface="Myriad Pro"/>
                <a:cs typeface="Myriad Pro"/>
              </a:rPr>
              <a:t>полностью внедрить все </a:t>
            </a:r>
            <a:r>
              <a:rPr lang="en-GB" sz="2400" dirty="0" smtClean="0">
                <a:latin typeface="Myriad Pro"/>
                <a:cs typeface="Myriad Pro"/>
              </a:rPr>
              <a:t>SEO-</a:t>
            </a:r>
            <a:r>
              <a:rPr lang="ru-RU" sz="2400" dirty="0" smtClean="0">
                <a:latin typeface="Myriad Pro"/>
                <a:cs typeface="Myriad Pro"/>
              </a:rPr>
              <a:t>правки;</a:t>
            </a:r>
          </a:p>
          <a:p>
            <a:pPr marL="342900" indent="-342900">
              <a:buFont typeface="Arial"/>
              <a:buChar char="•"/>
            </a:pPr>
            <a:r>
              <a:rPr lang="ru-RU" sz="2400" dirty="0" smtClean="0">
                <a:latin typeface="Myriad Pro"/>
                <a:cs typeface="Myriad Pro"/>
              </a:rPr>
              <a:t>внедрить предложения о </a:t>
            </a:r>
            <a:r>
              <a:rPr lang="en-GB" sz="2400" dirty="0" smtClean="0">
                <a:latin typeface="Myriad Pro"/>
                <a:cs typeface="Myriad Pro"/>
              </a:rPr>
              <a:t>UGC;</a:t>
            </a:r>
          </a:p>
          <a:p>
            <a:pPr marL="342900" indent="-342900">
              <a:buFont typeface="Arial"/>
              <a:buChar char="•"/>
            </a:pPr>
            <a:r>
              <a:rPr lang="ru-RU" sz="2400" dirty="0" smtClean="0">
                <a:latin typeface="Myriad Pro"/>
                <a:cs typeface="Myriad Pro"/>
              </a:rPr>
              <a:t>полностью уйти от работы по позициям.</a:t>
            </a:r>
            <a:endParaRPr lang="en-GB" sz="2400" dirty="0" smtClean="0">
              <a:latin typeface="Myriad Pro"/>
              <a:cs typeface="Myriad Pro"/>
            </a:endParaRPr>
          </a:p>
          <a:p>
            <a:pPr marL="342900" indent="-342900">
              <a:buFont typeface="Arial"/>
              <a:buChar char="•"/>
            </a:pPr>
            <a:endParaRPr lang="ru-RU" sz="2400" dirty="0">
              <a:latin typeface="Myriad Pro"/>
              <a:cs typeface="Myriad Pro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66700" y="6619240"/>
            <a:ext cx="8610600" cy="0"/>
          </a:xfrm>
          <a:prstGeom prst="line">
            <a:avLst/>
          </a:prstGeom>
          <a:ln w="38100" cmpd="sng">
            <a:solidFill>
              <a:srgbClr val="0A97E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79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Myriad Pro"/>
                <a:cs typeface="Myriad Pro"/>
              </a:rPr>
              <a:t>Итоги по системе </a:t>
            </a:r>
            <a:r>
              <a:rPr lang="en-GB" dirty="0" smtClean="0">
                <a:latin typeface="Myriad Pro"/>
                <a:cs typeface="Myriad Pro"/>
              </a:rPr>
              <a:t>KPI</a:t>
            </a:r>
            <a:endParaRPr lang="en-US" dirty="0">
              <a:latin typeface="Myriad Pro"/>
              <a:cs typeface="Myriad Pro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66700" y="6619240"/>
            <a:ext cx="8610600" cy="0"/>
          </a:xfrm>
          <a:prstGeom prst="line">
            <a:avLst/>
          </a:prstGeom>
          <a:ln w="38100" cmpd="sng">
            <a:solidFill>
              <a:srgbClr val="0A97E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844434890"/>
              </p:ext>
            </p:extLst>
          </p:nvPr>
        </p:nvGraphicFramePr>
        <p:xfrm>
          <a:off x="266700" y="1152309"/>
          <a:ext cx="8610600" cy="54669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344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rPr>
              <a:t>Выводы</a:t>
            </a:r>
            <a:endParaRPr lang="en-US" sz="4000" dirty="0">
              <a:solidFill>
                <a:schemeClr val="tx1">
                  <a:lumMod val="85000"/>
                  <a:lumOff val="15000"/>
                </a:schemeClr>
              </a:solidFill>
              <a:latin typeface="Myriad Pro"/>
              <a:cs typeface="Myriad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600201"/>
            <a:ext cx="8229600" cy="4643430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rPr>
              <a:t>Подрядчику нужно быть готовым к политическим моментам.</a:t>
            </a:r>
          </a:p>
          <a:p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rPr>
              <a:t>Отступление от задач клиента = снижение доверия к профессионализму подрядчика в целом.</a:t>
            </a:r>
          </a:p>
          <a:p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rPr>
              <a:t>В построении отношений очень важна </a:t>
            </a:r>
            <a:r>
              <a:rPr lang="ru-RU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rPr>
              <a:t>этапность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rPr>
              <a:t> и применимость рекомендаций.</a:t>
            </a:r>
          </a:p>
          <a:p>
            <a:r>
              <a:rPr lang="en-GB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rPr>
              <a:t>KPI 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rPr>
              <a:t>должен быть измеримым, оперативно обновляемым и </a:t>
            </a:r>
            <a:r>
              <a:rPr lang="ru-RU" sz="28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rPr>
              <a:t>жизненно важным 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rPr>
              <a:t>для бизнеса клиента.</a:t>
            </a:r>
          </a:p>
          <a:p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rPr>
              <a:t>Избрав </a:t>
            </a:r>
            <a:r>
              <a:rPr lang="en-GB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rPr>
              <a:t>KPI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  <a:cs typeface="Myriad Pro"/>
              </a:rPr>
              <a:t> и модель работы, действуйте строго в рамках этой модели.</a:t>
            </a:r>
          </a:p>
          <a:p>
            <a:endParaRPr lang="ru-RU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Myriad Pro"/>
              <a:cs typeface="Myriad Pro"/>
            </a:endParaRPr>
          </a:p>
          <a:p>
            <a:pPr marL="0" indent="0">
              <a:buNone/>
            </a:pP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Myriad Pro"/>
              <a:cs typeface="Myriad Pro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66700" y="6619240"/>
            <a:ext cx="8610600" cy="0"/>
          </a:xfrm>
          <a:prstGeom prst="line">
            <a:avLst/>
          </a:prstGeom>
          <a:ln w="38100" cmpd="sng">
            <a:solidFill>
              <a:srgbClr val="0A97E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955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yriad Pro"/>
                <a:cs typeface="Myriad Pro"/>
              </a:rPr>
              <a:t>О </a:t>
            </a:r>
            <a:r>
              <a:rPr lang="ru-RU" sz="4000" dirty="0" smtClean="0">
                <a:latin typeface="Myriad Pro"/>
                <a:cs typeface="Myriad Pro"/>
              </a:rPr>
              <a:t>докладчике</a:t>
            </a:r>
            <a:endParaRPr lang="en-US" sz="4000" dirty="0">
              <a:latin typeface="Myriad Pro"/>
              <a:cs typeface="Myriad Pro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600485" y="2398241"/>
            <a:ext cx="305947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Myriad Pro"/>
                <a:cs typeface="Myriad Pro"/>
              </a:rPr>
              <a:t>Людмила Киселева</a:t>
            </a:r>
          </a:p>
          <a:p>
            <a:endParaRPr lang="ru-RU" sz="12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endParaRPr lang="ru-RU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endParaRPr lang="ru-RU" sz="1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endParaRPr lang="ru-RU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r>
              <a:rPr lang="ru-RU" sz="1600" dirty="0" smtClean="0">
                <a:solidFill>
                  <a:srgbClr val="000000"/>
                </a:solidFill>
                <a:latin typeface="Myriad Pro"/>
                <a:cs typeface="Myriad Pro"/>
              </a:rPr>
              <a:t>Директор </a:t>
            </a:r>
            <a:r>
              <a:rPr lang="ru-RU" sz="1600" dirty="0">
                <a:solidFill>
                  <a:srgbClr val="000000"/>
                </a:solidFill>
                <a:latin typeface="Myriad Pro"/>
                <a:cs typeface="Myriad Pro"/>
              </a:rPr>
              <a:t>компании </a:t>
            </a:r>
            <a:r>
              <a:rPr lang="en-GB" sz="1600" dirty="0">
                <a:solidFill>
                  <a:srgbClr val="000000"/>
                </a:solidFill>
                <a:latin typeface="Myriad Pro"/>
                <a:cs typeface="Myriad Pro"/>
              </a:rPr>
              <a:t>IMCREDO</a:t>
            </a:r>
          </a:p>
          <a:p>
            <a:r>
              <a:rPr lang="en-GB" sz="1600" dirty="0" smtClean="0">
                <a:solidFill>
                  <a:srgbClr val="000000"/>
                </a:solidFill>
                <a:latin typeface="Myriad Pro"/>
                <a:cs typeface="Myriad Pro"/>
              </a:rPr>
              <a:t>MSc </a:t>
            </a:r>
            <a:r>
              <a:rPr lang="en-GB" sz="1600" dirty="0">
                <a:solidFill>
                  <a:srgbClr val="000000"/>
                </a:solidFill>
                <a:latin typeface="Myriad Pro"/>
                <a:cs typeface="Myriad Pro"/>
              </a:rPr>
              <a:t>in Digital Marketing </a:t>
            </a:r>
          </a:p>
          <a:p>
            <a:r>
              <a:rPr lang="en-GB" sz="1400" dirty="0">
                <a:solidFill>
                  <a:srgbClr val="000000"/>
                </a:solidFill>
                <a:latin typeface="Myriad Pro"/>
                <a:cs typeface="Myriad Pro"/>
              </a:rPr>
              <a:t>(London School of Business &amp; Finance)</a:t>
            </a:r>
          </a:p>
          <a:p>
            <a:endParaRPr lang="en-US" sz="1400" dirty="0">
              <a:solidFill>
                <a:srgbClr val="000000"/>
              </a:solidFill>
              <a:latin typeface="Myriad Pro"/>
              <a:cs typeface="Myriad Pro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061152" y="2455596"/>
            <a:ext cx="2146843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Myriad Pro"/>
                <a:cs typeface="Myriad Pro"/>
              </a:rPr>
              <a:t>Контакты:</a:t>
            </a:r>
            <a:endParaRPr lang="en-GB" dirty="0">
              <a:solidFill>
                <a:srgbClr val="000000"/>
              </a:solidFill>
              <a:latin typeface="Myriad Pro"/>
              <a:cs typeface="Myriad Pro"/>
            </a:endParaRPr>
          </a:p>
          <a:p>
            <a:endParaRPr lang="ru-RU" sz="12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r>
              <a:rPr lang="en-US" sz="1600" u="sng" dirty="0" err="1">
                <a:solidFill>
                  <a:schemeClr val="tx1"/>
                </a:solidFill>
                <a:latin typeface="Myriad Pro"/>
                <a:cs typeface="Myriad Pro"/>
              </a:rPr>
              <a:t>liudmila@imcredo.com</a:t>
            </a:r>
            <a:endParaRPr lang="en-US" sz="1600" u="sng" dirty="0">
              <a:solidFill>
                <a:schemeClr val="tx1"/>
              </a:solidFill>
              <a:latin typeface="Myriad Pro"/>
              <a:cs typeface="Myriad Pro"/>
            </a:endParaRPr>
          </a:p>
          <a:p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Skype: </a:t>
            </a:r>
            <a:r>
              <a:rPr lang="en-US" sz="1600" dirty="0" err="1">
                <a:solidFill>
                  <a:srgbClr val="000000"/>
                </a:solidFill>
                <a:latin typeface="Myriad Pro"/>
                <a:cs typeface="Myriad Pro"/>
              </a:rPr>
              <a:t>imcredo</a:t>
            </a:r>
            <a:endParaRPr lang="en-US" sz="1600" dirty="0">
              <a:solidFill>
                <a:srgbClr val="000000"/>
              </a:solidFill>
              <a:latin typeface="Myriad Pro"/>
              <a:cs typeface="Myriad Pro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66700" y="6619240"/>
            <a:ext cx="8610600" cy="0"/>
          </a:xfrm>
          <a:prstGeom prst="line">
            <a:avLst/>
          </a:prstGeom>
          <a:ln w="38100" cmpd="sng">
            <a:solidFill>
              <a:srgbClr val="0A97E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8063" y="2950381"/>
            <a:ext cx="1585925" cy="6530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" y="2586815"/>
            <a:ext cx="2242089" cy="193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5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22292</TotalTime>
  <Words>652</Words>
  <Application>Microsoft Macintosh PowerPoint</Application>
  <PresentationFormat>On-screen Show (4:3)</PresentationFormat>
  <Paragraphs>149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Построение системы KPI трафика для крупного видео-портала</vt:lpstr>
      <vt:lpstr>Содержание</vt:lpstr>
      <vt:lpstr>О бизнесе клиента</vt:lpstr>
      <vt:lpstr>Что хотел клиент</vt:lpstr>
      <vt:lpstr>Основные проблемы</vt:lpstr>
      <vt:lpstr>Что предложили мы</vt:lpstr>
      <vt:lpstr>Процесс. Часть 1. Начало</vt:lpstr>
      <vt:lpstr>Процесс. Часть 2. Трудовые будни</vt:lpstr>
      <vt:lpstr>Состав команды</vt:lpstr>
      <vt:lpstr>Результаты: План vs Факт</vt:lpstr>
      <vt:lpstr>Результаты в динамике (количество)</vt:lpstr>
      <vt:lpstr>Результаты (качество)</vt:lpstr>
      <vt:lpstr>Общий итог</vt:lpstr>
      <vt:lpstr>Общий итог</vt:lpstr>
      <vt:lpstr>Итоги по системе KPI</vt:lpstr>
      <vt:lpstr>Выводы</vt:lpstr>
      <vt:lpstr>О докладчике</vt:lpstr>
    </vt:vector>
  </TitlesOfParts>
  <Company>Imcredo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Запад - Восток:  синергетический эффект стратегий и тактик </dc:title>
  <dc:creator>Liudmila Kiseleva</dc:creator>
  <cp:lastModifiedBy>Liudmila Kiseleva</cp:lastModifiedBy>
  <cp:revision>154</cp:revision>
  <dcterms:created xsi:type="dcterms:W3CDTF">2013-11-21T14:10:36Z</dcterms:created>
  <dcterms:modified xsi:type="dcterms:W3CDTF">2014-03-23T16:58:52Z</dcterms:modified>
</cp:coreProperties>
</file>